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Jura"/>
      <p:regular r:id="rId20"/>
      <p:bold r:id="rId21"/>
    </p:embeddedFont>
    <p:embeddedFont>
      <p:font typeface="Chivo"/>
      <p:regular r:id="rId22"/>
      <p:bold r:id="rId23"/>
      <p:italic r:id="rId24"/>
      <p:boldItalic r:id="rId25"/>
    </p:embeddedFont>
    <p:embeddedFont>
      <p:font typeface="Open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Jura-regular.fntdata"/><Relationship Id="rId22" Type="http://schemas.openxmlformats.org/officeDocument/2006/relationships/font" Target="fonts/Chivo-regular.fntdata"/><Relationship Id="rId21" Type="http://schemas.openxmlformats.org/officeDocument/2006/relationships/font" Target="fonts/Jura-bold.fntdata"/><Relationship Id="rId24" Type="http://schemas.openxmlformats.org/officeDocument/2006/relationships/font" Target="fonts/Chivo-italic.fntdata"/><Relationship Id="rId23" Type="http://schemas.openxmlformats.org/officeDocument/2006/relationships/font" Target="fonts/Chiv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regular.fntdata"/><Relationship Id="rId25" Type="http://schemas.openxmlformats.org/officeDocument/2006/relationships/font" Target="fonts/Chivo-boldItalic.fntdata"/><Relationship Id="rId28" Type="http://schemas.openxmlformats.org/officeDocument/2006/relationships/font" Target="fonts/OpenSans-italic.fntdata"/><Relationship Id="rId27" Type="http://schemas.openxmlformats.org/officeDocument/2006/relationships/font" Target="fonts/Open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Open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c8968f67d0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c8968f67d0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c8968f67d0_2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c8968f67d0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c9047f99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c9047f99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b346627ac1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b346627ac1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b57a8812f8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b57a8812f8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c8968f67d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c8968f67d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b346627ac1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b346627ac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c8968f67d0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c8968f67d0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c8968f67d0_2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c8968f67d0_2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c8968f67d0_2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c8968f67d0_2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c8968f67d0_2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c8968f67d0_2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898feb88a6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898feb88a6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b346627ac1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b346627ac1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c8968f67d0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c8968f67d0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4119525" y="79047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8919900" y="0"/>
            <a:ext cx="2241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178988" y="0"/>
            <a:ext cx="224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3" y="5113583"/>
            <a:ext cx="26093" cy="29889"/>
          </a:xfrm>
          <a:custGeom>
            <a:rect b="b" l="l" r="r" t="t"/>
            <a:pathLst>
              <a:path extrusionOk="0" h="271" w="237">
                <a:moveTo>
                  <a:pt x="1" y="0"/>
                </a:moveTo>
                <a:lnTo>
                  <a:pt x="1" y="135"/>
                </a:lnTo>
                <a:cubicBezTo>
                  <a:pt x="41" y="182"/>
                  <a:pt x="82" y="230"/>
                  <a:pt x="122" y="270"/>
                </a:cubicBezTo>
                <a:lnTo>
                  <a:pt x="237" y="270"/>
                </a:lnTo>
                <a:cubicBezTo>
                  <a:pt x="156" y="182"/>
                  <a:pt x="75" y="95"/>
                  <a:pt x="1" y="0"/>
                </a:cubicBezTo>
                <a:close/>
              </a:path>
            </a:pathLst>
          </a:custGeom>
          <a:solidFill>
            <a:srgbClr val="DFC29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3658200" y="1185556"/>
            <a:ext cx="4951200" cy="24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7200"/>
              <a:buNone/>
              <a:defRPr sz="6100">
                <a:solidFill>
                  <a:schemeClr val="accent6"/>
                </a:solidFill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4430100" y="3610244"/>
            <a:ext cx="41790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/>
          <p:nvPr>
            <p:ph hasCustomPrompt="1" type="title"/>
          </p:nvPr>
        </p:nvSpPr>
        <p:spPr>
          <a:xfrm>
            <a:off x="1581150" y="1718972"/>
            <a:ext cx="5981700" cy="12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7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/>
          <p:nvPr>
            <p:ph idx="1" type="subTitle"/>
          </p:nvPr>
        </p:nvSpPr>
        <p:spPr>
          <a:xfrm>
            <a:off x="1815538" y="2960428"/>
            <a:ext cx="5511600" cy="46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66" name="Google Shape;66;p11"/>
          <p:cNvSpPr/>
          <p:nvPr/>
        </p:nvSpPr>
        <p:spPr>
          <a:xfrm>
            <a:off x="0" y="0"/>
            <a:ext cx="224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1"/>
          <p:cNvSpPr/>
          <p:nvPr/>
        </p:nvSpPr>
        <p:spPr>
          <a:xfrm>
            <a:off x="8919900" y="0"/>
            <a:ext cx="2241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1"/>
          <p:cNvSpPr/>
          <p:nvPr/>
        </p:nvSpPr>
        <p:spPr>
          <a:xfrm rot="5400000">
            <a:off x="-50050" y="410912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1"/>
          <p:cNvSpPr/>
          <p:nvPr/>
        </p:nvSpPr>
        <p:spPr>
          <a:xfrm flipH="1" rot="-5400000">
            <a:off x="8417675" y="79047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3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title"/>
          </p:nvPr>
        </p:nvSpPr>
        <p:spPr>
          <a:xfrm>
            <a:off x="534600" y="526625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650100" y="1418688"/>
            <a:ext cx="2447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2" type="subTitle"/>
          </p:nvPr>
        </p:nvSpPr>
        <p:spPr>
          <a:xfrm>
            <a:off x="1269000" y="1746663"/>
            <a:ext cx="18288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5" name="Google Shape;75;p13"/>
          <p:cNvSpPr txBox="1"/>
          <p:nvPr>
            <p:ph idx="3" type="subTitle"/>
          </p:nvPr>
        </p:nvSpPr>
        <p:spPr>
          <a:xfrm>
            <a:off x="650100" y="2857963"/>
            <a:ext cx="2447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idx="4" type="subTitle"/>
          </p:nvPr>
        </p:nvSpPr>
        <p:spPr>
          <a:xfrm>
            <a:off x="1269000" y="3191413"/>
            <a:ext cx="18288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7" name="Google Shape;77;p13"/>
          <p:cNvSpPr txBox="1"/>
          <p:nvPr>
            <p:ph idx="5" type="subTitle"/>
          </p:nvPr>
        </p:nvSpPr>
        <p:spPr>
          <a:xfrm>
            <a:off x="6046200" y="1418688"/>
            <a:ext cx="2447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idx="6" type="subTitle"/>
          </p:nvPr>
        </p:nvSpPr>
        <p:spPr>
          <a:xfrm>
            <a:off x="6046200" y="1746663"/>
            <a:ext cx="18288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idx="7" type="subTitle"/>
          </p:nvPr>
        </p:nvSpPr>
        <p:spPr>
          <a:xfrm>
            <a:off x="6046200" y="2857959"/>
            <a:ext cx="2447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8" type="subTitle"/>
          </p:nvPr>
        </p:nvSpPr>
        <p:spPr>
          <a:xfrm>
            <a:off x="6046200" y="3191413"/>
            <a:ext cx="18288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hasCustomPrompt="1" idx="9" type="title"/>
          </p:nvPr>
        </p:nvSpPr>
        <p:spPr>
          <a:xfrm>
            <a:off x="3333246" y="1755500"/>
            <a:ext cx="740700" cy="6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2" name="Google Shape;82;p13"/>
          <p:cNvSpPr txBox="1"/>
          <p:nvPr>
            <p:ph hasCustomPrompt="1" idx="13" type="title"/>
          </p:nvPr>
        </p:nvSpPr>
        <p:spPr>
          <a:xfrm>
            <a:off x="3333246" y="3187000"/>
            <a:ext cx="740700" cy="6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hasCustomPrompt="1" idx="14" type="title"/>
          </p:nvPr>
        </p:nvSpPr>
        <p:spPr>
          <a:xfrm>
            <a:off x="5070054" y="1755500"/>
            <a:ext cx="740700" cy="6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/>
          <p:nvPr>
            <p:ph hasCustomPrompt="1" idx="15" type="title"/>
          </p:nvPr>
        </p:nvSpPr>
        <p:spPr>
          <a:xfrm>
            <a:off x="5070054" y="3187000"/>
            <a:ext cx="740700" cy="6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/>
          <p:nvPr/>
        </p:nvSpPr>
        <p:spPr>
          <a:xfrm rot="5400000">
            <a:off x="4459950" y="-4459950"/>
            <a:ext cx="224100" cy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/>
          <p:nvPr/>
        </p:nvSpPr>
        <p:spPr>
          <a:xfrm rot="5400000">
            <a:off x="4459950" y="459450"/>
            <a:ext cx="224100" cy="91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/>
          <p:nvPr/>
        </p:nvSpPr>
        <p:spPr>
          <a:xfrm>
            <a:off x="4539750" y="1418700"/>
            <a:ext cx="64500" cy="276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3"/>
          <p:cNvSpPr/>
          <p:nvPr/>
        </p:nvSpPr>
        <p:spPr>
          <a:xfrm flipH="1">
            <a:off x="7837800" y="468062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3"/>
          <p:cNvSpPr/>
          <p:nvPr/>
        </p:nvSpPr>
        <p:spPr>
          <a:xfrm rot="10800000">
            <a:off x="534600" y="21340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534600" y="526627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92" name="Google Shape;92;p14"/>
          <p:cNvSpPr txBox="1"/>
          <p:nvPr>
            <p:ph idx="1" type="subTitle"/>
          </p:nvPr>
        </p:nvSpPr>
        <p:spPr>
          <a:xfrm>
            <a:off x="1275350" y="2529075"/>
            <a:ext cx="1818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93" name="Google Shape;93;p14"/>
          <p:cNvSpPr txBox="1"/>
          <p:nvPr>
            <p:ph idx="2" type="subTitle"/>
          </p:nvPr>
        </p:nvSpPr>
        <p:spPr>
          <a:xfrm>
            <a:off x="1270250" y="2858850"/>
            <a:ext cx="1828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4" name="Google Shape;94;p14"/>
          <p:cNvSpPr txBox="1"/>
          <p:nvPr>
            <p:ph idx="3" type="subTitle"/>
          </p:nvPr>
        </p:nvSpPr>
        <p:spPr>
          <a:xfrm>
            <a:off x="3662700" y="2529075"/>
            <a:ext cx="1818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95" name="Google Shape;95;p14"/>
          <p:cNvSpPr txBox="1"/>
          <p:nvPr>
            <p:ph idx="4" type="subTitle"/>
          </p:nvPr>
        </p:nvSpPr>
        <p:spPr>
          <a:xfrm>
            <a:off x="3657600" y="2858850"/>
            <a:ext cx="1828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6" name="Google Shape;96;p14"/>
          <p:cNvSpPr txBox="1"/>
          <p:nvPr>
            <p:ph idx="5" type="subTitle"/>
          </p:nvPr>
        </p:nvSpPr>
        <p:spPr>
          <a:xfrm>
            <a:off x="6050050" y="2529075"/>
            <a:ext cx="1818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97" name="Google Shape;97;p14"/>
          <p:cNvSpPr txBox="1"/>
          <p:nvPr>
            <p:ph idx="6" type="subTitle"/>
          </p:nvPr>
        </p:nvSpPr>
        <p:spPr>
          <a:xfrm>
            <a:off x="6044950" y="2858850"/>
            <a:ext cx="1828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98" name="Google Shape;98;p14"/>
          <p:cNvSpPr/>
          <p:nvPr/>
        </p:nvSpPr>
        <p:spPr>
          <a:xfrm flipH="1" rot="5400000">
            <a:off x="4459950" y="459450"/>
            <a:ext cx="224100" cy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/>
          <p:nvPr/>
        </p:nvSpPr>
        <p:spPr>
          <a:xfrm flipH="1" rot="5400000">
            <a:off x="4459950" y="-4459950"/>
            <a:ext cx="224100" cy="91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4"/>
          <p:cNvSpPr/>
          <p:nvPr/>
        </p:nvSpPr>
        <p:spPr>
          <a:xfrm flipH="1">
            <a:off x="7837800" y="469015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4"/>
          <p:cNvSpPr/>
          <p:nvPr/>
        </p:nvSpPr>
        <p:spPr>
          <a:xfrm rot="10800000">
            <a:off x="534600" y="21340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5"/>
          <p:cNvSpPr txBox="1"/>
          <p:nvPr>
            <p:ph type="title"/>
          </p:nvPr>
        </p:nvSpPr>
        <p:spPr>
          <a:xfrm>
            <a:off x="534600" y="526625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104" name="Google Shape;104;p15"/>
          <p:cNvSpPr txBox="1"/>
          <p:nvPr>
            <p:ph idx="1" type="subTitle"/>
          </p:nvPr>
        </p:nvSpPr>
        <p:spPr>
          <a:xfrm>
            <a:off x="1384075" y="1855349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5" name="Google Shape;105;p15"/>
          <p:cNvSpPr txBox="1"/>
          <p:nvPr>
            <p:ph idx="2" type="subTitle"/>
          </p:nvPr>
        </p:nvSpPr>
        <p:spPr>
          <a:xfrm>
            <a:off x="1384075" y="2196434"/>
            <a:ext cx="17118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6" name="Google Shape;106;p15"/>
          <p:cNvSpPr txBox="1"/>
          <p:nvPr>
            <p:ph idx="3" type="subTitle"/>
          </p:nvPr>
        </p:nvSpPr>
        <p:spPr>
          <a:xfrm>
            <a:off x="3716100" y="1855349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7" name="Google Shape;107;p15"/>
          <p:cNvSpPr txBox="1"/>
          <p:nvPr>
            <p:ph idx="4" type="subTitle"/>
          </p:nvPr>
        </p:nvSpPr>
        <p:spPr>
          <a:xfrm>
            <a:off x="3716100" y="2196434"/>
            <a:ext cx="17118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08" name="Google Shape;108;p15"/>
          <p:cNvSpPr txBox="1"/>
          <p:nvPr>
            <p:ph idx="5" type="subTitle"/>
          </p:nvPr>
        </p:nvSpPr>
        <p:spPr>
          <a:xfrm>
            <a:off x="6048125" y="1855349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09" name="Google Shape;109;p15"/>
          <p:cNvSpPr txBox="1"/>
          <p:nvPr>
            <p:ph idx="6" type="subTitle"/>
          </p:nvPr>
        </p:nvSpPr>
        <p:spPr>
          <a:xfrm>
            <a:off x="6048125" y="2196434"/>
            <a:ext cx="17118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0" name="Google Shape;110;p15"/>
          <p:cNvSpPr txBox="1"/>
          <p:nvPr>
            <p:ph idx="7" type="subTitle"/>
          </p:nvPr>
        </p:nvSpPr>
        <p:spPr>
          <a:xfrm>
            <a:off x="1384075" y="3713905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11" name="Google Shape;111;p15"/>
          <p:cNvSpPr txBox="1"/>
          <p:nvPr>
            <p:ph idx="8" type="subTitle"/>
          </p:nvPr>
        </p:nvSpPr>
        <p:spPr>
          <a:xfrm>
            <a:off x="1384075" y="4054990"/>
            <a:ext cx="17118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2" name="Google Shape;112;p15"/>
          <p:cNvSpPr txBox="1"/>
          <p:nvPr>
            <p:ph idx="9" type="subTitle"/>
          </p:nvPr>
        </p:nvSpPr>
        <p:spPr>
          <a:xfrm>
            <a:off x="3716100" y="3713905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13" name="Google Shape;113;p15"/>
          <p:cNvSpPr txBox="1"/>
          <p:nvPr>
            <p:ph idx="13" type="subTitle"/>
          </p:nvPr>
        </p:nvSpPr>
        <p:spPr>
          <a:xfrm>
            <a:off x="3716100" y="4054990"/>
            <a:ext cx="17118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4" name="Google Shape;114;p15"/>
          <p:cNvSpPr txBox="1"/>
          <p:nvPr>
            <p:ph idx="14" type="subTitle"/>
          </p:nvPr>
        </p:nvSpPr>
        <p:spPr>
          <a:xfrm>
            <a:off x="6048125" y="3713905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15" name="Google Shape;115;p15"/>
          <p:cNvSpPr txBox="1"/>
          <p:nvPr>
            <p:ph idx="15" type="subTitle"/>
          </p:nvPr>
        </p:nvSpPr>
        <p:spPr>
          <a:xfrm>
            <a:off x="6048125" y="4054990"/>
            <a:ext cx="1711800" cy="68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16" name="Google Shape;116;p15"/>
          <p:cNvSpPr/>
          <p:nvPr/>
        </p:nvSpPr>
        <p:spPr>
          <a:xfrm>
            <a:off x="8919900" y="0"/>
            <a:ext cx="224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0" y="0"/>
            <a:ext cx="224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5"/>
          <p:cNvSpPr/>
          <p:nvPr/>
        </p:nvSpPr>
        <p:spPr>
          <a:xfrm flipH="1" rot="-5400000">
            <a:off x="8427200" y="410912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hasCustomPrompt="1" type="title"/>
          </p:nvPr>
        </p:nvSpPr>
        <p:spPr>
          <a:xfrm>
            <a:off x="3661200" y="1085532"/>
            <a:ext cx="1821600" cy="58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>
            <a:r>
              <a:t>xx%</a:t>
            </a:r>
          </a:p>
        </p:txBody>
      </p:sp>
      <p:sp>
        <p:nvSpPr>
          <p:cNvPr id="121" name="Google Shape;121;p16"/>
          <p:cNvSpPr txBox="1"/>
          <p:nvPr>
            <p:ph idx="1" type="subTitle"/>
          </p:nvPr>
        </p:nvSpPr>
        <p:spPr>
          <a:xfrm>
            <a:off x="3538800" y="1629093"/>
            <a:ext cx="2066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122" name="Google Shape;122;p16"/>
          <p:cNvSpPr txBox="1"/>
          <p:nvPr>
            <p:ph hasCustomPrompt="1" idx="2" type="title"/>
          </p:nvPr>
        </p:nvSpPr>
        <p:spPr>
          <a:xfrm>
            <a:off x="1113219" y="1084809"/>
            <a:ext cx="1819800" cy="58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>
            <a:r>
              <a:t>xx%</a:t>
            </a:r>
          </a:p>
        </p:txBody>
      </p:sp>
      <p:sp>
        <p:nvSpPr>
          <p:cNvPr id="123" name="Google Shape;123;p16"/>
          <p:cNvSpPr txBox="1"/>
          <p:nvPr>
            <p:ph idx="3" type="subTitle"/>
          </p:nvPr>
        </p:nvSpPr>
        <p:spPr>
          <a:xfrm>
            <a:off x="989919" y="1629816"/>
            <a:ext cx="2066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124" name="Google Shape;124;p16"/>
          <p:cNvSpPr txBox="1"/>
          <p:nvPr>
            <p:ph hasCustomPrompt="1" idx="4" type="title"/>
          </p:nvPr>
        </p:nvSpPr>
        <p:spPr>
          <a:xfrm>
            <a:off x="6210981" y="1085259"/>
            <a:ext cx="1819800" cy="58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/>
          <p:nvPr>
            <p:ph idx="5" type="subTitle"/>
          </p:nvPr>
        </p:nvSpPr>
        <p:spPr>
          <a:xfrm>
            <a:off x="6087681" y="1629366"/>
            <a:ext cx="2066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126" name="Google Shape;126;p16"/>
          <p:cNvSpPr txBox="1"/>
          <p:nvPr>
            <p:ph idx="6" type="title"/>
          </p:nvPr>
        </p:nvSpPr>
        <p:spPr>
          <a:xfrm>
            <a:off x="534600" y="526627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7" name="Google Shape;127;p16"/>
          <p:cNvSpPr/>
          <p:nvPr/>
        </p:nvSpPr>
        <p:spPr>
          <a:xfrm flipH="1" rot="5400000">
            <a:off x="4459950" y="-1888200"/>
            <a:ext cx="224100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 flipH="1" rot="5400000">
            <a:off x="4459950" y="-4459950"/>
            <a:ext cx="224100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6"/>
          <p:cNvSpPr/>
          <p:nvPr/>
        </p:nvSpPr>
        <p:spPr>
          <a:xfrm rot="10800000">
            <a:off x="534600" y="21340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7"/>
          <p:cNvSpPr/>
          <p:nvPr/>
        </p:nvSpPr>
        <p:spPr>
          <a:xfrm>
            <a:off x="5462325" y="0"/>
            <a:ext cx="224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7"/>
          <p:cNvSpPr txBox="1"/>
          <p:nvPr>
            <p:ph type="title"/>
          </p:nvPr>
        </p:nvSpPr>
        <p:spPr>
          <a:xfrm>
            <a:off x="534600" y="526625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33" name="Google Shape;133;p17"/>
          <p:cNvSpPr txBox="1"/>
          <p:nvPr>
            <p:ph idx="1" type="subTitle"/>
          </p:nvPr>
        </p:nvSpPr>
        <p:spPr>
          <a:xfrm>
            <a:off x="534600" y="1423200"/>
            <a:ext cx="4037400" cy="22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34" name="Google Shape;134;p17"/>
          <p:cNvSpPr/>
          <p:nvPr/>
        </p:nvSpPr>
        <p:spPr>
          <a:xfrm>
            <a:off x="0" y="0"/>
            <a:ext cx="2241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7"/>
          <p:cNvSpPr/>
          <p:nvPr/>
        </p:nvSpPr>
        <p:spPr>
          <a:xfrm rot="5400000">
            <a:off x="-50050" y="410912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APTION_ONLY_1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8"/>
          <p:cNvSpPr txBox="1"/>
          <p:nvPr>
            <p:ph idx="1" type="body"/>
          </p:nvPr>
        </p:nvSpPr>
        <p:spPr>
          <a:xfrm>
            <a:off x="1974300" y="1316263"/>
            <a:ext cx="5195400" cy="209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800">
                <a:solidFill>
                  <a:schemeClr val="accent5"/>
                </a:solidFill>
              </a:defRPr>
            </a:lvl1pPr>
          </a:lstStyle>
          <a:p/>
        </p:txBody>
      </p:sp>
      <p:sp>
        <p:nvSpPr>
          <p:cNvPr id="138" name="Google Shape;138;p18"/>
          <p:cNvSpPr txBox="1"/>
          <p:nvPr>
            <p:ph idx="2" type="subTitle"/>
          </p:nvPr>
        </p:nvSpPr>
        <p:spPr>
          <a:xfrm>
            <a:off x="2553300" y="3407837"/>
            <a:ext cx="4037400" cy="41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7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39" name="Google Shape;139;p18"/>
          <p:cNvSpPr/>
          <p:nvPr/>
        </p:nvSpPr>
        <p:spPr>
          <a:xfrm rot="-5400000">
            <a:off x="4459950" y="459450"/>
            <a:ext cx="224100" cy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8"/>
          <p:cNvSpPr/>
          <p:nvPr/>
        </p:nvSpPr>
        <p:spPr>
          <a:xfrm rot="-5400000">
            <a:off x="4459950" y="-4459950"/>
            <a:ext cx="224100" cy="91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8"/>
          <p:cNvSpPr/>
          <p:nvPr/>
        </p:nvSpPr>
        <p:spPr>
          <a:xfrm flipH="1" rot="10800000">
            <a:off x="7837800" y="21340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8"/>
          <p:cNvSpPr/>
          <p:nvPr/>
        </p:nvSpPr>
        <p:spPr>
          <a:xfrm>
            <a:off x="534600" y="469015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">
  <p:cSld name="ONE_COLUMN_TEXT_1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9"/>
          <p:cNvSpPr txBox="1"/>
          <p:nvPr>
            <p:ph type="title"/>
          </p:nvPr>
        </p:nvSpPr>
        <p:spPr>
          <a:xfrm>
            <a:off x="534600" y="526625"/>
            <a:ext cx="8074800" cy="2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45" name="Google Shape;145;p19"/>
          <p:cNvSpPr txBox="1"/>
          <p:nvPr>
            <p:ph idx="1" type="subTitle"/>
          </p:nvPr>
        </p:nvSpPr>
        <p:spPr>
          <a:xfrm>
            <a:off x="6013150" y="1878048"/>
            <a:ext cx="240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46" name="Google Shape;146;p19"/>
          <p:cNvSpPr txBox="1"/>
          <p:nvPr>
            <p:ph idx="2" type="subTitle"/>
          </p:nvPr>
        </p:nvSpPr>
        <p:spPr>
          <a:xfrm>
            <a:off x="5838850" y="2487477"/>
            <a:ext cx="2578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147" name="Google Shape;147;p19"/>
          <p:cNvSpPr/>
          <p:nvPr/>
        </p:nvSpPr>
        <p:spPr>
          <a:xfrm rot="5400000">
            <a:off x="4459950" y="-4459950"/>
            <a:ext cx="224100" cy="91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9"/>
          <p:cNvSpPr/>
          <p:nvPr/>
        </p:nvSpPr>
        <p:spPr>
          <a:xfrm rot="5400000">
            <a:off x="4459950" y="459450"/>
            <a:ext cx="224100" cy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9"/>
          <p:cNvSpPr/>
          <p:nvPr/>
        </p:nvSpPr>
        <p:spPr>
          <a:xfrm rot="10800000">
            <a:off x="534600" y="21340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1">
  <p:cSld name="ONE_COLUMN_TEXT_1_1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/>
          <p:nvPr>
            <p:ph type="title"/>
          </p:nvPr>
        </p:nvSpPr>
        <p:spPr>
          <a:xfrm>
            <a:off x="534600" y="526625"/>
            <a:ext cx="8074800" cy="2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2" name="Google Shape;152;p20"/>
          <p:cNvSpPr txBox="1"/>
          <p:nvPr>
            <p:ph idx="1" type="subTitle"/>
          </p:nvPr>
        </p:nvSpPr>
        <p:spPr>
          <a:xfrm>
            <a:off x="1371600" y="1929384"/>
            <a:ext cx="2404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53" name="Google Shape;153;p20"/>
          <p:cNvSpPr txBox="1"/>
          <p:nvPr>
            <p:ph idx="2" type="subTitle"/>
          </p:nvPr>
        </p:nvSpPr>
        <p:spPr>
          <a:xfrm>
            <a:off x="1371600" y="2542032"/>
            <a:ext cx="25788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154" name="Google Shape;154;p20"/>
          <p:cNvSpPr/>
          <p:nvPr/>
        </p:nvSpPr>
        <p:spPr>
          <a:xfrm flipH="1" rot="-5400000">
            <a:off x="4459950" y="-4459950"/>
            <a:ext cx="224100" cy="91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0"/>
          <p:cNvSpPr/>
          <p:nvPr/>
        </p:nvSpPr>
        <p:spPr>
          <a:xfrm rot="5400000">
            <a:off x="4459950" y="459450"/>
            <a:ext cx="224100" cy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0"/>
          <p:cNvSpPr/>
          <p:nvPr/>
        </p:nvSpPr>
        <p:spPr>
          <a:xfrm flipH="1" rot="10800000">
            <a:off x="7837800" y="21340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2649125" y="3560410"/>
            <a:ext cx="3845700" cy="3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2025063" y="2620650"/>
            <a:ext cx="5091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5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18" name="Google Shape;18;p3"/>
          <p:cNvSpPr txBox="1"/>
          <p:nvPr>
            <p:ph hasCustomPrompt="1" idx="2" type="title"/>
          </p:nvPr>
        </p:nvSpPr>
        <p:spPr>
          <a:xfrm>
            <a:off x="3852850" y="1247090"/>
            <a:ext cx="1441200" cy="127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/>
          <p:nvPr/>
        </p:nvSpPr>
        <p:spPr>
          <a:xfrm flipH="1">
            <a:off x="8919900" y="0"/>
            <a:ext cx="224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 flipH="1">
            <a:off x="0" y="0"/>
            <a:ext cx="224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 flipH="1" rot="-5400000">
            <a:off x="8417675" y="79047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2_2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/>
          <p:nvPr/>
        </p:nvSpPr>
        <p:spPr>
          <a:xfrm>
            <a:off x="6167175" y="0"/>
            <a:ext cx="224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1"/>
          <p:cNvSpPr/>
          <p:nvPr/>
        </p:nvSpPr>
        <p:spPr>
          <a:xfrm>
            <a:off x="0" y="0"/>
            <a:ext cx="2241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1"/>
          <p:cNvSpPr txBox="1"/>
          <p:nvPr>
            <p:ph type="title"/>
          </p:nvPr>
        </p:nvSpPr>
        <p:spPr>
          <a:xfrm>
            <a:off x="534600" y="526627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161" name="Google Shape;161;p21"/>
          <p:cNvSpPr txBox="1"/>
          <p:nvPr>
            <p:ph idx="1" type="subTitle"/>
          </p:nvPr>
        </p:nvSpPr>
        <p:spPr>
          <a:xfrm>
            <a:off x="555549" y="1412649"/>
            <a:ext cx="2062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62" name="Google Shape;162;p21"/>
          <p:cNvSpPr txBox="1"/>
          <p:nvPr>
            <p:ph idx="2" type="subTitle"/>
          </p:nvPr>
        </p:nvSpPr>
        <p:spPr>
          <a:xfrm>
            <a:off x="555549" y="1740799"/>
            <a:ext cx="18273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163" name="Google Shape;163;p21"/>
          <p:cNvSpPr txBox="1"/>
          <p:nvPr>
            <p:ph idx="3" type="subTitle"/>
          </p:nvPr>
        </p:nvSpPr>
        <p:spPr>
          <a:xfrm>
            <a:off x="555549" y="2945319"/>
            <a:ext cx="2062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64" name="Google Shape;164;p21"/>
          <p:cNvSpPr txBox="1"/>
          <p:nvPr>
            <p:ph idx="4" type="subTitle"/>
          </p:nvPr>
        </p:nvSpPr>
        <p:spPr>
          <a:xfrm>
            <a:off x="555549" y="3273651"/>
            <a:ext cx="18273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165" name="Google Shape;165;p21"/>
          <p:cNvSpPr txBox="1"/>
          <p:nvPr>
            <p:ph idx="5" type="subTitle"/>
          </p:nvPr>
        </p:nvSpPr>
        <p:spPr>
          <a:xfrm>
            <a:off x="2563551" y="1412649"/>
            <a:ext cx="2062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66" name="Google Shape;166;p21"/>
          <p:cNvSpPr txBox="1"/>
          <p:nvPr>
            <p:ph idx="6" type="subTitle"/>
          </p:nvPr>
        </p:nvSpPr>
        <p:spPr>
          <a:xfrm>
            <a:off x="2563539" y="1740799"/>
            <a:ext cx="18273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167" name="Google Shape;167;p21"/>
          <p:cNvSpPr txBox="1"/>
          <p:nvPr>
            <p:ph idx="7" type="subTitle"/>
          </p:nvPr>
        </p:nvSpPr>
        <p:spPr>
          <a:xfrm>
            <a:off x="2563551" y="2945319"/>
            <a:ext cx="20625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68" name="Google Shape;168;p21"/>
          <p:cNvSpPr txBox="1"/>
          <p:nvPr>
            <p:ph idx="8" type="subTitle"/>
          </p:nvPr>
        </p:nvSpPr>
        <p:spPr>
          <a:xfrm>
            <a:off x="2563543" y="3273651"/>
            <a:ext cx="18273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169" name="Google Shape;169;p21"/>
          <p:cNvSpPr/>
          <p:nvPr/>
        </p:nvSpPr>
        <p:spPr>
          <a:xfrm flipH="1" rot="-5400000">
            <a:off x="5674475" y="410912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type="title"/>
          </p:nvPr>
        </p:nvSpPr>
        <p:spPr>
          <a:xfrm>
            <a:off x="534600" y="526627"/>
            <a:ext cx="8074800" cy="2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2" name="Google Shape;172;p22"/>
          <p:cNvSpPr txBox="1"/>
          <p:nvPr>
            <p:ph idx="1" type="subTitle"/>
          </p:nvPr>
        </p:nvSpPr>
        <p:spPr>
          <a:xfrm>
            <a:off x="1294038" y="3029036"/>
            <a:ext cx="2342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73" name="Google Shape;173;p22"/>
          <p:cNvSpPr txBox="1"/>
          <p:nvPr>
            <p:ph idx="2" type="subTitle"/>
          </p:nvPr>
        </p:nvSpPr>
        <p:spPr>
          <a:xfrm>
            <a:off x="1658688" y="3415488"/>
            <a:ext cx="1613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74" name="Google Shape;174;p22"/>
          <p:cNvSpPr txBox="1"/>
          <p:nvPr>
            <p:ph idx="3" type="subTitle"/>
          </p:nvPr>
        </p:nvSpPr>
        <p:spPr>
          <a:xfrm>
            <a:off x="5507263" y="3029036"/>
            <a:ext cx="2342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175" name="Google Shape;175;p22"/>
          <p:cNvSpPr txBox="1"/>
          <p:nvPr>
            <p:ph idx="4" type="subTitle"/>
          </p:nvPr>
        </p:nvSpPr>
        <p:spPr>
          <a:xfrm>
            <a:off x="5871913" y="3415488"/>
            <a:ext cx="16134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76" name="Google Shape;176;p22"/>
          <p:cNvSpPr/>
          <p:nvPr/>
        </p:nvSpPr>
        <p:spPr>
          <a:xfrm rot="-5400000">
            <a:off x="4459950" y="459450"/>
            <a:ext cx="224100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22"/>
          <p:cNvSpPr/>
          <p:nvPr/>
        </p:nvSpPr>
        <p:spPr>
          <a:xfrm>
            <a:off x="534600" y="469015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ONLY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534525" y="526627"/>
            <a:ext cx="8074800" cy="2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80" name="Google Shape;180;p23"/>
          <p:cNvSpPr txBox="1"/>
          <p:nvPr>
            <p:ph idx="1" type="subTitle"/>
          </p:nvPr>
        </p:nvSpPr>
        <p:spPr>
          <a:xfrm>
            <a:off x="534525" y="1009650"/>
            <a:ext cx="8074800" cy="36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81" name="Google Shape;181;p23"/>
          <p:cNvSpPr/>
          <p:nvPr/>
        </p:nvSpPr>
        <p:spPr>
          <a:xfrm flipH="1" rot="5400000">
            <a:off x="4459950" y="459450"/>
            <a:ext cx="224100" cy="91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3"/>
          <p:cNvSpPr/>
          <p:nvPr/>
        </p:nvSpPr>
        <p:spPr>
          <a:xfrm flipH="1" rot="5400000">
            <a:off x="4459950" y="-4459950"/>
            <a:ext cx="224100" cy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3"/>
          <p:cNvSpPr/>
          <p:nvPr/>
        </p:nvSpPr>
        <p:spPr>
          <a:xfrm rot="10800000">
            <a:off x="534600" y="21340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_1_1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4"/>
          <p:cNvSpPr txBox="1"/>
          <p:nvPr>
            <p:ph type="title"/>
          </p:nvPr>
        </p:nvSpPr>
        <p:spPr>
          <a:xfrm>
            <a:off x="2553300" y="522100"/>
            <a:ext cx="4037400" cy="8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chemeClr val="accent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chemeClr val="accent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chemeClr val="accent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chemeClr val="accent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chemeClr val="accent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chemeClr val="accent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chemeClr val="accent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86" name="Google Shape;186;p24"/>
          <p:cNvSpPr txBox="1"/>
          <p:nvPr>
            <p:ph idx="1" type="subTitle"/>
          </p:nvPr>
        </p:nvSpPr>
        <p:spPr>
          <a:xfrm>
            <a:off x="2649125" y="1480200"/>
            <a:ext cx="3845700" cy="12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100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100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100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100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100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100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100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1000"/>
              </a:spcBef>
              <a:spcAft>
                <a:spcPts val="1000"/>
              </a:spcAft>
              <a:buNone/>
              <a:defRPr/>
            </a:lvl9pPr>
          </a:lstStyle>
          <a:p/>
        </p:txBody>
      </p:sp>
      <p:sp>
        <p:nvSpPr>
          <p:cNvPr id="187" name="Google Shape;187;p24"/>
          <p:cNvSpPr txBox="1"/>
          <p:nvPr/>
        </p:nvSpPr>
        <p:spPr>
          <a:xfrm>
            <a:off x="2559750" y="3519725"/>
            <a:ext cx="4024500" cy="6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lang="en" sz="1300">
                <a:solidFill>
                  <a:schemeClr val="accent6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3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, including icon by </a:t>
            </a:r>
            <a:r>
              <a:rPr b="1" lang="en" sz="1300">
                <a:solidFill>
                  <a:schemeClr val="accent6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3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from </a:t>
            </a:r>
            <a:r>
              <a:rPr b="1" lang="en" sz="1300">
                <a:solidFill>
                  <a:schemeClr val="accent6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300"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8" name="Google Shape;188;p24"/>
          <p:cNvSpPr/>
          <p:nvPr/>
        </p:nvSpPr>
        <p:spPr>
          <a:xfrm>
            <a:off x="0" y="0"/>
            <a:ext cx="224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4"/>
          <p:cNvSpPr/>
          <p:nvPr/>
        </p:nvSpPr>
        <p:spPr>
          <a:xfrm>
            <a:off x="8919900" y="0"/>
            <a:ext cx="224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4"/>
          <p:cNvSpPr/>
          <p:nvPr/>
        </p:nvSpPr>
        <p:spPr>
          <a:xfrm rot="5400000">
            <a:off x="-47637" y="410912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4"/>
          <p:cNvSpPr/>
          <p:nvPr/>
        </p:nvSpPr>
        <p:spPr>
          <a:xfrm flipH="1" rot="-5400000">
            <a:off x="8420038" y="78595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>
            <p:ph type="title"/>
          </p:nvPr>
        </p:nvSpPr>
        <p:spPr>
          <a:xfrm>
            <a:off x="534600" y="526627"/>
            <a:ext cx="8074800" cy="2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94" name="Google Shape;194;p25"/>
          <p:cNvSpPr/>
          <p:nvPr/>
        </p:nvSpPr>
        <p:spPr>
          <a:xfrm flipH="1" rot="5400000">
            <a:off x="4459950" y="459450"/>
            <a:ext cx="224100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5"/>
          <p:cNvSpPr/>
          <p:nvPr/>
        </p:nvSpPr>
        <p:spPr>
          <a:xfrm flipH="1" rot="5400000">
            <a:off x="4459950" y="-4459950"/>
            <a:ext cx="224100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5"/>
          <p:cNvSpPr/>
          <p:nvPr/>
        </p:nvSpPr>
        <p:spPr>
          <a:xfrm rot="10800000">
            <a:off x="534600" y="21340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0_1_1_1">
    <p:bg>
      <p:bgPr>
        <a:solidFill>
          <a:schemeClr val="dk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6"/>
          <p:cNvSpPr/>
          <p:nvPr/>
        </p:nvSpPr>
        <p:spPr>
          <a:xfrm>
            <a:off x="0" y="0"/>
            <a:ext cx="224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6"/>
          <p:cNvSpPr/>
          <p:nvPr/>
        </p:nvSpPr>
        <p:spPr>
          <a:xfrm rot="5400000">
            <a:off x="-58800" y="244980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0_1_1_1_2">
    <p:bg>
      <p:bgPr>
        <a:solidFill>
          <a:schemeClr val="dk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7"/>
          <p:cNvSpPr/>
          <p:nvPr/>
        </p:nvSpPr>
        <p:spPr>
          <a:xfrm>
            <a:off x="8919900" y="0"/>
            <a:ext cx="2241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7"/>
          <p:cNvSpPr/>
          <p:nvPr/>
        </p:nvSpPr>
        <p:spPr>
          <a:xfrm flipH="1" rot="-5400000">
            <a:off x="8431200" y="244980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CUSTOM_10_1_1_1_1">
    <p:bg>
      <p:bgPr>
        <a:solidFill>
          <a:schemeClr val="dk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/>
          <p:nvPr/>
        </p:nvSpPr>
        <p:spPr>
          <a:xfrm flipH="1" rot="5400000">
            <a:off x="4459950" y="-4459950"/>
            <a:ext cx="224100" cy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8"/>
          <p:cNvSpPr/>
          <p:nvPr/>
        </p:nvSpPr>
        <p:spPr>
          <a:xfrm rot="10800000">
            <a:off x="4186200" y="204463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CUSTOM_10_1_1_1_1_1">
    <p:bg>
      <p:bgPr>
        <a:solidFill>
          <a:schemeClr val="dk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9"/>
          <p:cNvSpPr/>
          <p:nvPr/>
        </p:nvSpPr>
        <p:spPr>
          <a:xfrm flipH="1" rot="5400000">
            <a:off x="4459950" y="459450"/>
            <a:ext cx="224100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9"/>
          <p:cNvSpPr/>
          <p:nvPr/>
        </p:nvSpPr>
        <p:spPr>
          <a:xfrm flipH="1">
            <a:off x="4186200" y="4695138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type="title"/>
          </p:nvPr>
        </p:nvSpPr>
        <p:spPr>
          <a:xfrm>
            <a:off x="534600" y="526625"/>
            <a:ext cx="8074800" cy="2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subTitle"/>
          </p:nvPr>
        </p:nvSpPr>
        <p:spPr>
          <a:xfrm>
            <a:off x="534600" y="1009650"/>
            <a:ext cx="8074800" cy="31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5" name="Google Shape;25;p4"/>
          <p:cNvSpPr/>
          <p:nvPr/>
        </p:nvSpPr>
        <p:spPr>
          <a:xfrm>
            <a:off x="0" y="0"/>
            <a:ext cx="224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4"/>
          <p:cNvSpPr/>
          <p:nvPr/>
        </p:nvSpPr>
        <p:spPr>
          <a:xfrm>
            <a:off x="8919900" y="0"/>
            <a:ext cx="224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 flipH="1" rot="-5400000">
            <a:off x="8427200" y="410912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/>
          <p:nvPr>
            <p:ph type="title"/>
          </p:nvPr>
        </p:nvSpPr>
        <p:spPr>
          <a:xfrm>
            <a:off x="534900" y="526625"/>
            <a:ext cx="8074200" cy="2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subTitle"/>
          </p:nvPr>
        </p:nvSpPr>
        <p:spPr>
          <a:xfrm>
            <a:off x="1514200" y="2604881"/>
            <a:ext cx="2243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2" type="subTitle"/>
          </p:nvPr>
        </p:nvSpPr>
        <p:spPr>
          <a:xfrm>
            <a:off x="1721500" y="2934180"/>
            <a:ext cx="18288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32" name="Google Shape;32;p5"/>
          <p:cNvSpPr txBox="1"/>
          <p:nvPr>
            <p:ph idx="3" type="subTitle"/>
          </p:nvPr>
        </p:nvSpPr>
        <p:spPr>
          <a:xfrm>
            <a:off x="5386400" y="2604881"/>
            <a:ext cx="22434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b="1" sz="24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4" type="subTitle"/>
          </p:nvPr>
        </p:nvSpPr>
        <p:spPr>
          <a:xfrm>
            <a:off x="5593700" y="2934182"/>
            <a:ext cx="1828800" cy="9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3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3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3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3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3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3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3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3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300"/>
            </a:lvl9pPr>
          </a:lstStyle>
          <a:p/>
        </p:txBody>
      </p:sp>
      <p:sp>
        <p:nvSpPr>
          <p:cNvPr id="34" name="Google Shape;34;p5"/>
          <p:cNvSpPr/>
          <p:nvPr/>
        </p:nvSpPr>
        <p:spPr>
          <a:xfrm>
            <a:off x="0" y="0"/>
            <a:ext cx="224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5"/>
          <p:cNvSpPr/>
          <p:nvPr/>
        </p:nvSpPr>
        <p:spPr>
          <a:xfrm>
            <a:off x="8919900" y="0"/>
            <a:ext cx="224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5"/>
          <p:cNvSpPr/>
          <p:nvPr/>
        </p:nvSpPr>
        <p:spPr>
          <a:xfrm>
            <a:off x="4539750" y="1418700"/>
            <a:ext cx="64500" cy="27633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5"/>
          <p:cNvSpPr/>
          <p:nvPr/>
        </p:nvSpPr>
        <p:spPr>
          <a:xfrm flipH="1" rot="-5400000">
            <a:off x="8427200" y="410912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/>
          <p:nvPr>
            <p:ph type="title"/>
          </p:nvPr>
        </p:nvSpPr>
        <p:spPr>
          <a:xfrm>
            <a:off x="534600" y="526627"/>
            <a:ext cx="8074800" cy="2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0" name="Google Shape;40;p6"/>
          <p:cNvSpPr/>
          <p:nvPr/>
        </p:nvSpPr>
        <p:spPr>
          <a:xfrm flipH="1" rot="5400000">
            <a:off x="4459950" y="459450"/>
            <a:ext cx="224100" cy="914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6"/>
          <p:cNvSpPr/>
          <p:nvPr/>
        </p:nvSpPr>
        <p:spPr>
          <a:xfrm flipH="1" rot="5400000">
            <a:off x="4459950" y="-4459950"/>
            <a:ext cx="224100" cy="9144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/>
          <p:nvPr/>
        </p:nvSpPr>
        <p:spPr>
          <a:xfrm flipH="1">
            <a:off x="7837800" y="469015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title"/>
          </p:nvPr>
        </p:nvSpPr>
        <p:spPr>
          <a:xfrm>
            <a:off x="534600" y="526627"/>
            <a:ext cx="8074800" cy="2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" type="subTitle"/>
          </p:nvPr>
        </p:nvSpPr>
        <p:spPr>
          <a:xfrm>
            <a:off x="1868400" y="999200"/>
            <a:ext cx="5407200" cy="71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6" name="Google Shape;46;p7"/>
          <p:cNvSpPr/>
          <p:nvPr/>
        </p:nvSpPr>
        <p:spPr>
          <a:xfrm flipH="1" rot="5400000">
            <a:off x="4459950" y="-2398050"/>
            <a:ext cx="224100" cy="9144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/>
          <p:nvPr/>
        </p:nvSpPr>
        <p:spPr>
          <a:xfrm flipH="1" rot="5400000">
            <a:off x="4459950" y="-4459950"/>
            <a:ext cx="224100" cy="91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7"/>
          <p:cNvSpPr/>
          <p:nvPr/>
        </p:nvSpPr>
        <p:spPr>
          <a:xfrm flipH="1">
            <a:off x="534600" y="1832650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1560450" y="1276350"/>
            <a:ext cx="6023100" cy="25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8600">
                <a:solidFill>
                  <a:schemeClr val="accent6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1" name="Google Shape;51;p8"/>
          <p:cNvSpPr/>
          <p:nvPr/>
        </p:nvSpPr>
        <p:spPr>
          <a:xfrm flipH="1">
            <a:off x="8919900" y="0"/>
            <a:ext cx="224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/>
          <p:nvPr/>
        </p:nvSpPr>
        <p:spPr>
          <a:xfrm flipH="1">
            <a:off x="0" y="0"/>
            <a:ext cx="224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8"/>
          <p:cNvSpPr/>
          <p:nvPr/>
        </p:nvSpPr>
        <p:spPr>
          <a:xfrm rot="5400000">
            <a:off x="-50050" y="410912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8"/>
          <p:cNvSpPr/>
          <p:nvPr/>
        </p:nvSpPr>
        <p:spPr>
          <a:xfrm flipH="1" rot="-5400000">
            <a:off x="8417675" y="79047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9"/>
          <p:cNvSpPr txBox="1"/>
          <p:nvPr>
            <p:ph type="title"/>
          </p:nvPr>
        </p:nvSpPr>
        <p:spPr>
          <a:xfrm>
            <a:off x="534600" y="1614463"/>
            <a:ext cx="3845700" cy="9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2800"/>
              <a:buNone/>
              <a:defRPr sz="86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" type="subTitle"/>
          </p:nvPr>
        </p:nvSpPr>
        <p:spPr>
          <a:xfrm>
            <a:off x="534600" y="2742738"/>
            <a:ext cx="3476400" cy="78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8" name="Google Shape;58;p9"/>
          <p:cNvSpPr/>
          <p:nvPr/>
        </p:nvSpPr>
        <p:spPr>
          <a:xfrm>
            <a:off x="0" y="0"/>
            <a:ext cx="224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9"/>
          <p:cNvSpPr/>
          <p:nvPr/>
        </p:nvSpPr>
        <p:spPr>
          <a:xfrm>
            <a:off x="4572000" y="0"/>
            <a:ext cx="224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9"/>
          <p:cNvSpPr/>
          <p:nvPr/>
        </p:nvSpPr>
        <p:spPr>
          <a:xfrm rot="5400000">
            <a:off x="-50050" y="790475"/>
            <a:ext cx="771600" cy="2439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2553300" y="4305300"/>
            <a:ext cx="6056100" cy="5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500">
                <a:solidFill>
                  <a:srgbClr val="BD68A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34600" y="526625"/>
            <a:ext cx="80748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Chivo"/>
              <a:buNone/>
              <a:defRPr b="1" sz="2800">
                <a:solidFill>
                  <a:schemeClr val="accent6"/>
                </a:solidFill>
                <a:latin typeface="Chivo"/>
                <a:ea typeface="Chivo"/>
                <a:cs typeface="Chivo"/>
                <a:sym typeface="Chivo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Jura"/>
              <a:buNone/>
              <a:defRPr b="1" sz="3200">
                <a:solidFill>
                  <a:schemeClr val="accent6"/>
                </a:solidFill>
                <a:latin typeface="Jura"/>
                <a:ea typeface="Jura"/>
                <a:cs typeface="Jura"/>
                <a:sym typeface="Jura"/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Jura"/>
              <a:buNone/>
              <a:defRPr b="1" sz="3200">
                <a:solidFill>
                  <a:schemeClr val="accent6"/>
                </a:solidFill>
                <a:latin typeface="Jura"/>
                <a:ea typeface="Jura"/>
                <a:cs typeface="Jura"/>
                <a:sym typeface="Jura"/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Jura"/>
              <a:buNone/>
              <a:defRPr b="1" sz="3200">
                <a:solidFill>
                  <a:schemeClr val="accent6"/>
                </a:solidFill>
                <a:latin typeface="Jura"/>
                <a:ea typeface="Jura"/>
                <a:cs typeface="Jura"/>
                <a:sym typeface="Jura"/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Jura"/>
              <a:buNone/>
              <a:defRPr b="1" sz="3200">
                <a:solidFill>
                  <a:schemeClr val="accent6"/>
                </a:solidFill>
                <a:latin typeface="Jura"/>
                <a:ea typeface="Jura"/>
                <a:cs typeface="Jura"/>
                <a:sym typeface="Jura"/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Jura"/>
              <a:buNone/>
              <a:defRPr b="1" sz="3200">
                <a:solidFill>
                  <a:schemeClr val="accent6"/>
                </a:solidFill>
                <a:latin typeface="Jura"/>
                <a:ea typeface="Jura"/>
                <a:cs typeface="Jura"/>
                <a:sym typeface="Jura"/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Jura"/>
              <a:buNone/>
              <a:defRPr b="1" sz="3200">
                <a:solidFill>
                  <a:schemeClr val="accent6"/>
                </a:solidFill>
                <a:latin typeface="Jura"/>
                <a:ea typeface="Jura"/>
                <a:cs typeface="Jura"/>
                <a:sym typeface="Jura"/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Jura"/>
              <a:buNone/>
              <a:defRPr b="1" sz="3200">
                <a:solidFill>
                  <a:schemeClr val="accent6"/>
                </a:solidFill>
                <a:latin typeface="Jura"/>
                <a:ea typeface="Jura"/>
                <a:cs typeface="Jura"/>
                <a:sym typeface="Jura"/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Jura"/>
              <a:buNone/>
              <a:defRPr b="1" sz="3200">
                <a:solidFill>
                  <a:schemeClr val="accent6"/>
                </a:solidFill>
                <a:latin typeface="Jura"/>
                <a:ea typeface="Jura"/>
                <a:cs typeface="Jura"/>
                <a:sym typeface="Ju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●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●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●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○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Open Sans"/>
              <a:buChar char="■"/>
              <a:defRPr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jp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0"/>
          <p:cNvPicPr preferRelativeResize="0"/>
          <p:nvPr/>
        </p:nvPicPr>
        <p:blipFill rotWithShape="1">
          <a:blip r:embed="rId3">
            <a:alphaModFix/>
          </a:blip>
          <a:srcRect b="8315" l="2942" r="56014" t="1885"/>
          <a:stretch/>
        </p:blipFill>
        <p:spPr>
          <a:xfrm>
            <a:off x="0" y="0"/>
            <a:ext cx="4179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30"/>
          <p:cNvSpPr txBox="1"/>
          <p:nvPr>
            <p:ph type="ctrTitle"/>
          </p:nvPr>
        </p:nvSpPr>
        <p:spPr>
          <a:xfrm>
            <a:off x="4262825" y="1185550"/>
            <a:ext cx="4346700" cy="247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/>
              <a:t>Coderstrust </a:t>
            </a:r>
            <a:r>
              <a:rPr lang="en"/>
              <a:t>Academy</a:t>
            </a:r>
            <a:endParaRPr/>
          </a:p>
        </p:txBody>
      </p:sp>
      <p:sp>
        <p:nvSpPr>
          <p:cNvPr id="215" name="Google Shape;215;p30"/>
          <p:cNvSpPr txBox="1"/>
          <p:nvPr>
            <p:ph idx="1" type="subTitle"/>
          </p:nvPr>
        </p:nvSpPr>
        <p:spPr>
          <a:xfrm>
            <a:off x="4430100" y="3610244"/>
            <a:ext cx="4179000" cy="3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9</a:t>
            </a:r>
            <a:endParaRPr/>
          </a:p>
        </p:txBody>
      </p:sp>
      <p:sp>
        <p:nvSpPr>
          <p:cNvPr id="216" name="Google Shape;216;p30"/>
          <p:cNvSpPr/>
          <p:nvPr/>
        </p:nvSpPr>
        <p:spPr>
          <a:xfrm>
            <a:off x="-44599" y="-268551"/>
            <a:ext cx="704591" cy="1147449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accent2"/>
          </a:solidFill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0"/>
          <p:cNvSpPr/>
          <p:nvPr/>
        </p:nvSpPr>
        <p:spPr>
          <a:xfrm rot="1799899">
            <a:off x="399150" y="-510703"/>
            <a:ext cx="704582" cy="1147434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6791" y="4441340"/>
            <a:ext cx="1537209" cy="70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9"/>
          <p:cNvSpPr txBox="1"/>
          <p:nvPr>
            <p:ph type="title"/>
          </p:nvPr>
        </p:nvSpPr>
        <p:spPr>
          <a:xfrm>
            <a:off x="534525" y="526627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example for Project Charter</a:t>
            </a:r>
            <a:endParaRPr/>
          </a:p>
        </p:txBody>
      </p:sp>
      <p:sp>
        <p:nvSpPr>
          <p:cNvPr id="312" name="Google Shape;312;p39"/>
          <p:cNvSpPr txBox="1"/>
          <p:nvPr>
            <p:ph idx="1" type="subTitle"/>
          </p:nvPr>
        </p:nvSpPr>
        <p:spPr>
          <a:xfrm>
            <a:off x="534525" y="1009650"/>
            <a:ext cx="8074800" cy="36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Name: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“Creating a Multifunctional Database for Coderstrust’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Description: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2 week project for creation of a multifunctional database. 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Case: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Supports our company wide goals of: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Creating a more precise and informative database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Giving Coderstrust a bigger advantage and establishing it as a leading online courses platform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Deliverables: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 multifunctional database, with better data storage 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UML diagrams for relative model and an entity relationship diagram 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3.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 separation quiz that gives information about the new coming students abilities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accent6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0"/>
          <p:cNvSpPr txBox="1"/>
          <p:nvPr>
            <p:ph type="title"/>
          </p:nvPr>
        </p:nvSpPr>
        <p:spPr>
          <a:xfrm>
            <a:off x="534600" y="726452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example for Project Charter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18" name="Google Shape;318;p40"/>
          <p:cNvSpPr txBox="1"/>
          <p:nvPr>
            <p:ph idx="1" type="subTitle"/>
          </p:nvPr>
        </p:nvSpPr>
        <p:spPr>
          <a:xfrm>
            <a:off x="228150" y="1204900"/>
            <a:ext cx="3814200" cy="319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Benefits: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Creation of a better online platform than the competitors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Easier grouping of data  and etter classification of students 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3.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Easier access for Coderstrust employees 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Risks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1.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Technical difficulties with the website, rendering it useless in the span of 2 weeks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2.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Adjustments of the employees to the new database will take time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b="1"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Budget: </a:t>
            </a: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Not to exceed $5000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319" name="Google Shape;319;p40"/>
          <p:cNvSpPr txBox="1"/>
          <p:nvPr/>
        </p:nvSpPr>
        <p:spPr>
          <a:xfrm>
            <a:off x="4958950" y="1204900"/>
            <a:ext cx="3210300" cy="33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FFFFFF"/>
                </a:solidFill>
              </a:rPr>
              <a:t>Project Milestones: </a:t>
            </a:r>
            <a:endParaRPr b="1"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FFFFFF"/>
                </a:solidFill>
              </a:rPr>
              <a:t>Finishing of explanatory diagrams: </a:t>
            </a:r>
            <a:r>
              <a:rPr lang="en" sz="1200">
                <a:solidFill>
                  <a:srgbClr val="FFFFFF"/>
                </a:solidFill>
              </a:rPr>
              <a:t>March 18, 2021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FFFFFF"/>
                </a:solidFill>
              </a:rPr>
              <a:t>Creation of the database: </a:t>
            </a:r>
            <a:r>
              <a:rPr lang="en" sz="1200">
                <a:solidFill>
                  <a:srgbClr val="FFFFFF"/>
                </a:solidFill>
              </a:rPr>
              <a:t>March 22, 2021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FFFFFF"/>
                </a:solidFill>
              </a:rPr>
              <a:t>Implementation and bug testing:</a:t>
            </a:r>
            <a:r>
              <a:rPr lang="en" sz="1200">
                <a:solidFill>
                  <a:srgbClr val="FFFFFF"/>
                </a:solidFill>
              </a:rPr>
              <a:t> March 26, 2020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FFFFFF"/>
                </a:solidFill>
              </a:rPr>
              <a:t>Project Team Members: </a:t>
            </a:r>
            <a:r>
              <a:rPr lang="en" sz="1200">
                <a:solidFill>
                  <a:srgbClr val="FFFFFF"/>
                </a:solidFill>
              </a:rPr>
              <a:t>4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FFFFFF"/>
                </a:solidFill>
              </a:rPr>
              <a:t>Project Manager:</a:t>
            </a:r>
            <a:r>
              <a:rPr lang="en" sz="1200">
                <a:solidFill>
                  <a:srgbClr val="FFFFFF"/>
                </a:solidFill>
              </a:rPr>
              <a:t> Casper Wagner Blomgren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FFFFFF"/>
                </a:solidFill>
              </a:rPr>
              <a:t>Designer:</a:t>
            </a:r>
            <a:r>
              <a:rPr lang="en" sz="1200">
                <a:solidFill>
                  <a:srgbClr val="FFFFFF"/>
                </a:solidFill>
              </a:rPr>
              <a:t> Casper Wagner Blomgren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FFFFFF"/>
                </a:solidFill>
              </a:rPr>
              <a:t>Coder 1:</a:t>
            </a:r>
            <a:r>
              <a:rPr lang="en" sz="1200">
                <a:solidFill>
                  <a:srgbClr val="FFFFFF"/>
                </a:solidFill>
              </a:rPr>
              <a:t> Denis Petrov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FFFFFF"/>
                </a:solidFill>
              </a:rPr>
              <a:t>Coder 2</a:t>
            </a:r>
            <a:r>
              <a:rPr lang="en" sz="1200">
                <a:solidFill>
                  <a:srgbClr val="FFFFFF"/>
                </a:solidFill>
              </a:rPr>
              <a:t>: Mikael Lau Slot</a:t>
            </a:r>
            <a:endParaRPr sz="1200">
              <a:solidFill>
                <a:srgbClr val="FFFFFF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</a:pPr>
            <a:r>
              <a:rPr b="1" lang="en" sz="1200">
                <a:solidFill>
                  <a:srgbClr val="FFFFFF"/>
                </a:solidFill>
              </a:rPr>
              <a:t>Email Marketing Coordinator:</a:t>
            </a:r>
            <a:r>
              <a:rPr lang="en" sz="1200">
                <a:solidFill>
                  <a:srgbClr val="FFFFFF"/>
                </a:solidFill>
              </a:rPr>
              <a:t> Magnus Brønd Rasmussen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1"/>
          <p:cNvSpPr txBox="1"/>
          <p:nvPr>
            <p:ph type="title"/>
          </p:nvPr>
        </p:nvSpPr>
        <p:spPr>
          <a:xfrm>
            <a:off x="534600" y="526625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 Organisation</a:t>
            </a:r>
            <a:endParaRPr/>
          </a:p>
        </p:txBody>
      </p:sp>
      <p:sp>
        <p:nvSpPr>
          <p:cNvPr id="325" name="Google Shape;325;p41"/>
          <p:cNvSpPr txBox="1"/>
          <p:nvPr>
            <p:ph idx="1" type="subTitle"/>
          </p:nvPr>
        </p:nvSpPr>
        <p:spPr>
          <a:xfrm>
            <a:off x="1384075" y="1855349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Projekt og tidsplan</a:t>
            </a:r>
            <a:endParaRPr sz="1600"/>
          </a:p>
        </p:txBody>
      </p:sp>
      <p:sp>
        <p:nvSpPr>
          <p:cNvPr id="326" name="Google Shape;326;p41"/>
          <p:cNvSpPr txBox="1"/>
          <p:nvPr>
            <p:ph idx="3" type="subTitle"/>
          </p:nvPr>
        </p:nvSpPr>
        <p:spPr>
          <a:xfrm>
            <a:off x="3716100" y="2145787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Sørg for at holde deadlines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/>
          </a:p>
        </p:txBody>
      </p:sp>
      <p:sp>
        <p:nvSpPr>
          <p:cNvPr id="327" name="Google Shape;327;p41"/>
          <p:cNvSpPr txBox="1"/>
          <p:nvPr>
            <p:ph idx="5" type="subTitle"/>
          </p:nvPr>
        </p:nvSpPr>
        <p:spPr>
          <a:xfrm>
            <a:off x="6048125" y="1855349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Prioter delene i projektet</a:t>
            </a:r>
            <a:endParaRPr sz="1600"/>
          </a:p>
        </p:txBody>
      </p:sp>
      <p:sp>
        <p:nvSpPr>
          <p:cNvPr id="328" name="Google Shape;328;p41"/>
          <p:cNvSpPr txBox="1"/>
          <p:nvPr>
            <p:ph idx="7" type="subTitle"/>
          </p:nvPr>
        </p:nvSpPr>
        <p:spPr>
          <a:xfrm>
            <a:off x="1384075" y="3810630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Benyt tilknyttede software</a:t>
            </a:r>
            <a:endParaRPr sz="1600"/>
          </a:p>
        </p:txBody>
      </p:sp>
      <p:sp>
        <p:nvSpPr>
          <p:cNvPr id="329" name="Google Shape;329;p41"/>
          <p:cNvSpPr txBox="1"/>
          <p:nvPr>
            <p:ph idx="9" type="subTitle"/>
          </p:nvPr>
        </p:nvSpPr>
        <p:spPr>
          <a:xfrm>
            <a:off x="3716100" y="3942505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Kommunikation og fremtidsudsigter</a:t>
            </a:r>
            <a:endParaRPr sz="1600"/>
          </a:p>
        </p:txBody>
      </p:sp>
      <p:sp>
        <p:nvSpPr>
          <p:cNvPr id="330" name="Google Shape;330;p41"/>
          <p:cNvSpPr txBox="1"/>
          <p:nvPr>
            <p:ph idx="14" type="subTitle"/>
          </p:nvPr>
        </p:nvSpPr>
        <p:spPr>
          <a:xfrm>
            <a:off x="6048125" y="3942505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Hold øje mod proces samt vær fleksibel for ændringer</a:t>
            </a:r>
            <a:endParaRPr sz="1600"/>
          </a:p>
        </p:txBody>
      </p:sp>
      <p:sp>
        <p:nvSpPr>
          <p:cNvPr id="331" name="Google Shape;331;p41"/>
          <p:cNvSpPr/>
          <p:nvPr/>
        </p:nvSpPr>
        <p:spPr>
          <a:xfrm>
            <a:off x="6629700" y="3125562"/>
            <a:ext cx="548651" cy="485321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41"/>
          <p:cNvSpPr/>
          <p:nvPr/>
        </p:nvSpPr>
        <p:spPr>
          <a:xfrm>
            <a:off x="4297674" y="1198983"/>
            <a:ext cx="548652" cy="548630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1"/>
          <p:cNvSpPr/>
          <p:nvPr/>
        </p:nvSpPr>
        <p:spPr>
          <a:xfrm>
            <a:off x="6629699" y="1198982"/>
            <a:ext cx="548651" cy="548633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1"/>
          <p:cNvSpPr/>
          <p:nvPr/>
        </p:nvSpPr>
        <p:spPr>
          <a:xfrm flipH="1">
            <a:off x="4411979" y="3093897"/>
            <a:ext cx="320041" cy="548652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5" name="Google Shape;335;p41"/>
          <p:cNvGrpSpPr/>
          <p:nvPr/>
        </p:nvGrpSpPr>
        <p:grpSpPr>
          <a:xfrm flipH="1">
            <a:off x="1992414" y="3093909"/>
            <a:ext cx="495122" cy="548627"/>
            <a:chOff x="-39792875" y="1971800"/>
            <a:chExt cx="290650" cy="319025"/>
          </a:xfrm>
        </p:grpSpPr>
        <p:sp>
          <p:nvSpPr>
            <p:cNvPr id="336" name="Google Shape;336;p41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41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8" name="Google Shape;338;p41"/>
          <p:cNvGrpSpPr/>
          <p:nvPr/>
        </p:nvGrpSpPr>
        <p:grpSpPr>
          <a:xfrm>
            <a:off x="1938857" y="1162936"/>
            <a:ext cx="548659" cy="548615"/>
            <a:chOff x="-46404975" y="1966100"/>
            <a:chExt cx="302475" cy="297950"/>
          </a:xfrm>
        </p:grpSpPr>
        <p:sp>
          <p:nvSpPr>
            <p:cNvPr id="339" name="Google Shape;339;p41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  <p:sp>
          <p:nvSpPr>
            <p:cNvPr id="340" name="Google Shape;340;p41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  <p:sp>
          <p:nvSpPr>
            <p:cNvPr id="341" name="Google Shape;341;p41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  <p:sp>
          <p:nvSpPr>
            <p:cNvPr id="342" name="Google Shape;342;p41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2"/>
          <p:cNvSpPr txBox="1"/>
          <p:nvPr>
            <p:ph type="title"/>
          </p:nvPr>
        </p:nvSpPr>
        <p:spPr>
          <a:xfrm>
            <a:off x="534600" y="526627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Online programs</a:t>
            </a:r>
            <a:endParaRPr/>
          </a:p>
        </p:txBody>
      </p:sp>
      <p:sp>
        <p:nvSpPr>
          <p:cNvPr id="348" name="Google Shape;348;p42"/>
          <p:cNvSpPr txBox="1"/>
          <p:nvPr>
            <p:ph idx="1" type="subTitle"/>
          </p:nvPr>
        </p:nvSpPr>
        <p:spPr>
          <a:xfrm>
            <a:off x="1275350" y="2529075"/>
            <a:ext cx="1818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</a:t>
            </a:r>
            <a:endParaRPr/>
          </a:p>
        </p:txBody>
      </p:sp>
      <p:sp>
        <p:nvSpPr>
          <p:cNvPr id="349" name="Google Shape;349;p42"/>
          <p:cNvSpPr txBox="1"/>
          <p:nvPr>
            <p:ph idx="3" type="subTitle"/>
          </p:nvPr>
        </p:nvSpPr>
        <p:spPr>
          <a:xfrm>
            <a:off x="3662700" y="2986275"/>
            <a:ext cx="1818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Makes working apart easier</a:t>
            </a:r>
            <a:endParaRPr/>
          </a:p>
        </p:txBody>
      </p:sp>
      <p:sp>
        <p:nvSpPr>
          <p:cNvPr id="350" name="Google Shape;350;p42"/>
          <p:cNvSpPr txBox="1"/>
          <p:nvPr>
            <p:ph idx="5" type="subTitle"/>
          </p:nvPr>
        </p:nvSpPr>
        <p:spPr>
          <a:xfrm>
            <a:off x="6050050" y="2529075"/>
            <a:ext cx="1818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Trello</a:t>
            </a:r>
            <a:endParaRPr/>
          </a:p>
        </p:txBody>
      </p:sp>
      <p:sp>
        <p:nvSpPr>
          <p:cNvPr id="351" name="Google Shape;351;p42"/>
          <p:cNvSpPr/>
          <p:nvPr/>
        </p:nvSpPr>
        <p:spPr>
          <a:xfrm>
            <a:off x="2271418" y="2020018"/>
            <a:ext cx="12896" cy="12896"/>
          </a:xfrm>
          <a:custGeom>
            <a:rect b="b" l="l" r="r" t="t"/>
            <a:pathLst>
              <a:path extrusionOk="0" h="601" w="601">
                <a:moveTo>
                  <a:pt x="301" y="0"/>
                </a:moveTo>
                <a:cubicBezTo>
                  <a:pt x="134" y="0"/>
                  <a:pt x="0" y="134"/>
                  <a:pt x="0" y="301"/>
                </a:cubicBezTo>
                <a:cubicBezTo>
                  <a:pt x="0" y="467"/>
                  <a:pt x="134" y="601"/>
                  <a:pt x="301" y="601"/>
                </a:cubicBezTo>
                <a:cubicBezTo>
                  <a:pt x="467" y="601"/>
                  <a:pt x="601" y="467"/>
                  <a:pt x="601" y="301"/>
                </a:cubicBezTo>
                <a:cubicBezTo>
                  <a:pt x="601" y="134"/>
                  <a:pt x="467" y="0"/>
                  <a:pt x="301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42"/>
          <p:cNvSpPr/>
          <p:nvPr/>
        </p:nvSpPr>
        <p:spPr>
          <a:xfrm>
            <a:off x="6644729" y="1679170"/>
            <a:ext cx="722375" cy="694593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2"/>
          <p:cNvSpPr/>
          <p:nvPr/>
        </p:nvSpPr>
        <p:spPr>
          <a:xfrm>
            <a:off x="4200393" y="1668769"/>
            <a:ext cx="706489" cy="715394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42"/>
          <p:cNvSpPr/>
          <p:nvPr/>
        </p:nvSpPr>
        <p:spPr>
          <a:xfrm>
            <a:off x="1842528" y="1671184"/>
            <a:ext cx="620030" cy="710564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3"/>
          <p:cNvSpPr txBox="1"/>
          <p:nvPr>
            <p:ph type="title"/>
          </p:nvPr>
        </p:nvSpPr>
        <p:spPr>
          <a:xfrm>
            <a:off x="534600" y="526627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360" name="Google Shape;360;p43"/>
          <p:cNvSpPr txBox="1"/>
          <p:nvPr>
            <p:ph idx="1" type="subTitle"/>
          </p:nvPr>
        </p:nvSpPr>
        <p:spPr>
          <a:xfrm>
            <a:off x="1294038" y="3029036"/>
            <a:ext cx="2342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Casper Wagner Blomgren</a:t>
            </a:r>
            <a:endParaRPr/>
          </a:p>
        </p:txBody>
      </p:sp>
      <p:sp>
        <p:nvSpPr>
          <p:cNvPr id="361" name="Google Shape;361;p43"/>
          <p:cNvSpPr txBox="1"/>
          <p:nvPr>
            <p:ph idx="3" type="subTitle"/>
          </p:nvPr>
        </p:nvSpPr>
        <p:spPr>
          <a:xfrm>
            <a:off x="5507263" y="3029036"/>
            <a:ext cx="2342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Denis Petrov</a:t>
            </a:r>
            <a:endParaRPr/>
          </a:p>
        </p:txBody>
      </p:sp>
      <p:pic>
        <p:nvPicPr>
          <p:cNvPr id="362" name="Google Shape;36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68806">
            <a:off x="126258" y="215675"/>
            <a:ext cx="2885822" cy="1923411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43"/>
          <p:cNvSpPr/>
          <p:nvPr/>
        </p:nvSpPr>
        <p:spPr>
          <a:xfrm>
            <a:off x="1081917" y="-268551"/>
            <a:ext cx="704591" cy="1147449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4" name="Google Shape;36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524159">
            <a:off x="6813338" y="538827"/>
            <a:ext cx="1923410" cy="192341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3"/>
          <p:cNvSpPr/>
          <p:nvPr/>
        </p:nvSpPr>
        <p:spPr>
          <a:xfrm flipH="1">
            <a:off x="7357492" y="-268551"/>
            <a:ext cx="704591" cy="1147449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dk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4"/>
          <p:cNvSpPr txBox="1"/>
          <p:nvPr>
            <p:ph type="title"/>
          </p:nvPr>
        </p:nvSpPr>
        <p:spPr>
          <a:xfrm>
            <a:off x="534600" y="526627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371" name="Google Shape;371;p44"/>
          <p:cNvSpPr txBox="1"/>
          <p:nvPr>
            <p:ph idx="1" type="subTitle"/>
          </p:nvPr>
        </p:nvSpPr>
        <p:spPr>
          <a:xfrm>
            <a:off x="1294038" y="3029036"/>
            <a:ext cx="2342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Magnus Brønd Rasmussen</a:t>
            </a:r>
            <a:endParaRPr/>
          </a:p>
        </p:txBody>
      </p:sp>
      <p:pic>
        <p:nvPicPr>
          <p:cNvPr id="372" name="Google Shape;37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625904">
            <a:off x="1286686" y="521550"/>
            <a:ext cx="1265277" cy="2157005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44"/>
          <p:cNvSpPr/>
          <p:nvPr/>
        </p:nvSpPr>
        <p:spPr>
          <a:xfrm>
            <a:off x="1081917" y="-268551"/>
            <a:ext cx="704591" cy="1147449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4" name="Google Shape;374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502596">
            <a:off x="6268450" y="355225"/>
            <a:ext cx="1559850" cy="2587224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4"/>
          <p:cNvSpPr/>
          <p:nvPr/>
        </p:nvSpPr>
        <p:spPr>
          <a:xfrm flipH="1">
            <a:off x="7357492" y="-268551"/>
            <a:ext cx="704591" cy="1147449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dk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44"/>
          <p:cNvSpPr txBox="1"/>
          <p:nvPr>
            <p:ph idx="3" type="subTitle"/>
          </p:nvPr>
        </p:nvSpPr>
        <p:spPr>
          <a:xfrm>
            <a:off x="5507263" y="3029036"/>
            <a:ext cx="23427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Mikael Slot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1"/>
          <p:cNvPicPr preferRelativeResize="0"/>
          <p:nvPr/>
        </p:nvPicPr>
        <p:blipFill rotWithShape="1">
          <a:blip r:embed="rId3">
            <a:alphaModFix/>
          </a:blip>
          <a:srcRect b="3516" l="66248" r="0" t="7221"/>
          <a:stretch/>
        </p:blipFill>
        <p:spPr>
          <a:xfrm>
            <a:off x="5686425" y="0"/>
            <a:ext cx="34575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1"/>
          <p:cNvSpPr txBox="1"/>
          <p:nvPr>
            <p:ph type="title"/>
          </p:nvPr>
        </p:nvSpPr>
        <p:spPr>
          <a:xfrm>
            <a:off x="534600" y="526625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our course about?</a:t>
            </a:r>
            <a:endParaRPr/>
          </a:p>
        </p:txBody>
      </p:sp>
      <p:sp>
        <p:nvSpPr>
          <p:cNvPr id="225" name="Google Shape;225;p31"/>
          <p:cNvSpPr txBox="1"/>
          <p:nvPr>
            <p:ph idx="1" type="subTitle"/>
          </p:nvPr>
        </p:nvSpPr>
        <p:spPr>
          <a:xfrm>
            <a:off x="534600" y="1423200"/>
            <a:ext cx="4037400" cy="2297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Budgeting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P&amp;L, balance sheet and Cash Flow statement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Invoices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Minimum</a:t>
            </a: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hourly wage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6" name="Google Shape;226;p31"/>
          <p:cNvSpPr/>
          <p:nvPr/>
        </p:nvSpPr>
        <p:spPr>
          <a:xfrm flipH="1">
            <a:off x="8439417" y="-249501"/>
            <a:ext cx="704591" cy="1147449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1"/>
          <p:cNvSpPr/>
          <p:nvPr/>
        </p:nvSpPr>
        <p:spPr>
          <a:xfrm flipH="1" rot="-1799899">
            <a:off x="7995677" y="-491653"/>
            <a:ext cx="704582" cy="1147434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lt2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/>
          <p:nvPr>
            <p:ph type="title"/>
          </p:nvPr>
        </p:nvSpPr>
        <p:spPr>
          <a:xfrm>
            <a:off x="534600" y="526627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house example for Excel sheet </a:t>
            </a:r>
            <a:endParaRPr/>
          </a:p>
        </p:txBody>
      </p:sp>
      <p:sp>
        <p:nvSpPr>
          <p:cNvPr id="233" name="Google Shape;233;p32"/>
          <p:cNvSpPr txBox="1"/>
          <p:nvPr>
            <p:ph idx="1" type="subTitle"/>
          </p:nvPr>
        </p:nvSpPr>
        <p:spPr>
          <a:xfrm>
            <a:off x="1868400" y="999200"/>
            <a:ext cx="5407200" cy="71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</a:t>
            </a:r>
            <a:r>
              <a:rPr lang="en"/>
              <a:t>example</a:t>
            </a:r>
            <a:r>
              <a:rPr lang="en"/>
              <a:t> that is given to the students for understanding of what is important for freelancers while making their budget</a:t>
            </a:r>
            <a:endParaRPr/>
          </a:p>
        </p:txBody>
      </p:sp>
      <p:pic>
        <p:nvPicPr>
          <p:cNvPr id="234" name="Google Shape;234;p32"/>
          <p:cNvPicPr preferRelativeResize="0"/>
          <p:nvPr/>
        </p:nvPicPr>
        <p:blipFill rotWithShape="1">
          <a:blip r:embed="rId3">
            <a:alphaModFix/>
          </a:blip>
          <a:srcRect b="15566" l="0" r="0" t="28877"/>
          <a:stretch/>
        </p:blipFill>
        <p:spPr>
          <a:xfrm>
            <a:off x="0" y="2286000"/>
            <a:ext cx="9144000" cy="2857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2"/>
          <p:cNvSpPr/>
          <p:nvPr/>
        </p:nvSpPr>
        <p:spPr>
          <a:xfrm flipH="1">
            <a:off x="8439417" y="4779699"/>
            <a:ext cx="704591" cy="1147449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lt1"/>
          </a:solidFill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32"/>
          <p:cNvSpPr/>
          <p:nvPr/>
        </p:nvSpPr>
        <p:spPr>
          <a:xfrm flipH="1" rot="-1799899">
            <a:off x="7995677" y="4537547"/>
            <a:ext cx="704582" cy="1147434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dk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601825"/>
            <a:ext cx="9143999" cy="364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3"/>
          <p:cNvSpPr txBox="1"/>
          <p:nvPr>
            <p:ph type="title"/>
          </p:nvPr>
        </p:nvSpPr>
        <p:spPr>
          <a:xfrm>
            <a:off x="534525" y="526627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Profit and Loss Statment</a:t>
            </a:r>
            <a:endParaRPr/>
          </a:p>
        </p:txBody>
      </p:sp>
      <p:sp>
        <p:nvSpPr>
          <p:cNvPr id="243" name="Google Shape;243;p33"/>
          <p:cNvSpPr txBox="1"/>
          <p:nvPr>
            <p:ph idx="1" type="subTitle"/>
          </p:nvPr>
        </p:nvSpPr>
        <p:spPr>
          <a:xfrm>
            <a:off x="534525" y="1009650"/>
            <a:ext cx="8074800" cy="362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6"/>
                </a:solidFill>
              </a:rPr>
              <a:t>Revenue</a:t>
            </a:r>
            <a:endParaRPr b="1">
              <a:solidFill>
                <a:schemeClr val="accent6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Freelancer revenues explained in our course:</a:t>
            </a:r>
            <a:endParaRPr>
              <a:solidFill>
                <a:schemeClr val="accent6"/>
              </a:solidFill>
            </a:endParaRPr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6"/>
              </a:solidFill>
            </a:endParaRPr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Costs</a:t>
            </a:r>
            <a:endParaRPr>
              <a:solidFill>
                <a:schemeClr val="accent6"/>
              </a:solidFill>
            </a:endParaRPr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Freelancer costs that we describe in our course:</a:t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50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50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50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50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marR="50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200" y="1427275"/>
            <a:ext cx="5429250" cy="895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5" name="Google Shape;24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1200" y="2737513"/>
            <a:ext cx="5238750" cy="100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 txBox="1"/>
          <p:nvPr>
            <p:ph type="title"/>
          </p:nvPr>
        </p:nvSpPr>
        <p:spPr>
          <a:xfrm>
            <a:off x="534525" y="526627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Balance Sheet</a:t>
            </a:r>
            <a:endParaRPr/>
          </a:p>
        </p:txBody>
      </p:sp>
      <p:sp>
        <p:nvSpPr>
          <p:cNvPr id="251" name="Google Shape;251;p34"/>
          <p:cNvSpPr txBox="1"/>
          <p:nvPr>
            <p:ph idx="1" type="subTitle"/>
          </p:nvPr>
        </p:nvSpPr>
        <p:spPr>
          <a:xfrm>
            <a:off x="534525" y="398075"/>
            <a:ext cx="4011900" cy="42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6"/>
                </a:solidFill>
              </a:rPr>
              <a:t>Assets</a:t>
            </a:r>
            <a:endParaRPr b="1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6"/>
              </a:solidFill>
            </a:endParaRPr>
          </a:p>
          <a:p>
            <a:pPr indent="0" lvl="0" marL="0" marR="50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Freelancers assets that are described in our ourse:</a:t>
            </a:r>
            <a:endParaRPr/>
          </a:p>
          <a:p>
            <a:pPr indent="0" lvl="0" marL="0" marR="50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6"/>
                </a:solidFill>
              </a:rPr>
              <a:t>Liabilities</a:t>
            </a:r>
            <a:endParaRPr b="1">
              <a:solidFill>
                <a:schemeClr val="accent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6"/>
              </a:solidFill>
            </a:endParaRPr>
          </a:p>
          <a:p>
            <a:pPr indent="0" lvl="0" marL="0" marR="508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Liabilities that are described in our course:</a:t>
            </a:r>
            <a:endParaRPr/>
          </a:p>
        </p:txBody>
      </p:sp>
      <p:pic>
        <p:nvPicPr>
          <p:cNvPr id="252" name="Google Shape;25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525" y="2045500"/>
            <a:ext cx="30861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525" y="3544575"/>
            <a:ext cx="3562350" cy="7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34"/>
          <p:cNvSpPr txBox="1"/>
          <p:nvPr/>
        </p:nvSpPr>
        <p:spPr>
          <a:xfrm>
            <a:off x="5674200" y="1900000"/>
            <a:ext cx="2255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Owners Equity</a:t>
            </a:r>
            <a:endParaRPr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The ending result of assets- liabilities: </a:t>
            </a:r>
            <a:endParaRPr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5" name="Google Shape;25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53200" y="2731300"/>
            <a:ext cx="1152525" cy="7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/>
          <p:nvPr>
            <p:ph type="title"/>
          </p:nvPr>
        </p:nvSpPr>
        <p:spPr>
          <a:xfrm>
            <a:off x="534525" y="526627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Cashflow satement</a:t>
            </a:r>
            <a:endParaRPr/>
          </a:p>
        </p:txBody>
      </p:sp>
      <p:sp>
        <p:nvSpPr>
          <p:cNvPr id="261" name="Google Shape;261;p35"/>
          <p:cNvSpPr txBox="1"/>
          <p:nvPr>
            <p:ph idx="1" type="subTitle"/>
          </p:nvPr>
        </p:nvSpPr>
        <p:spPr>
          <a:xfrm>
            <a:off x="571200" y="1183625"/>
            <a:ext cx="3929400" cy="292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6"/>
                </a:solidFill>
              </a:rPr>
              <a:t>Cash Inflows</a:t>
            </a:r>
            <a:endParaRPr b="1">
              <a:solidFill>
                <a:schemeClr val="accent6"/>
              </a:solidFill>
            </a:endParaRPr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the positive actions affecting the cash of the freelancer:</a:t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50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74957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6"/>
                </a:solidFill>
              </a:rPr>
              <a:t>Cash outflows</a:t>
            </a:r>
            <a:endParaRPr b="1">
              <a:solidFill>
                <a:schemeClr val="accent6"/>
              </a:solidFill>
            </a:endParaRPr>
          </a:p>
          <a:p>
            <a:pPr indent="0" lvl="0" marL="0" marR="50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spendings of the freelancer:</a:t>
            </a:r>
            <a:endParaRPr/>
          </a:p>
        </p:txBody>
      </p:sp>
      <p:sp>
        <p:nvSpPr>
          <p:cNvPr id="262" name="Google Shape;262;p35"/>
          <p:cNvSpPr txBox="1"/>
          <p:nvPr/>
        </p:nvSpPr>
        <p:spPr>
          <a:xfrm>
            <a:off x="5372925" y="1709213"/>
            <a:ext cx="32364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Beginning cash balance</a:t>
            </a:r>
            <a:endParaRPr b="1" sz="1200"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5"/>
                </a:solidFill>
                <a:latin typeface="Open Sans"/>
                <a:ea typeface="Open Sans"/>
                <a:cs typeface="Open Sans"/>
                <a:sym typeface="Open Sans"/>
              </a:rPr>
              <a:t>The start of the month cash balance, it is equal to the previous months ending cash balance.</a:t>
            </a:r>
            <a:endParaRPr b="1" sz="120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accent5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6"/>
                </a:solidFill>
                <a:latin typeface="Open Sans"/>
                <a:ea typeface="Open Sans"/>
                <a:cs typeface="Open Sans"/>
                <a:sym typeface="Open Sans"/>
              </a:rPr>
              <a:t>Ending cash balance </a:t>
            </a:r>
            <a:endParaRPr b="1" sz="1200">
              <a:solidFill>
                <a:schemeClr val="accent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The end of the month result, which is the inflows are added and the outflows are subtracted from the beginning cash balance.</a:t>
            </a:r>
            <a:endParaRPr b="1"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63" name="Google Shape;26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200" y="2295525"/>
            <a:ext cx="3124200" cy="55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825" y="3680038"/>
            <a:ext cx="3028950" cy="54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6"/>
          <p:cNvPicPr preferRelativeResize="0"/>
          <p:nvPr/>
        </p:nvPicPr>
        <p:blipFill rotWithShape="1">
          <a:blip r:embed="rId3">
            <a:alphaModFix/>
          </a:blip>
          <a:srcRect b="0" l="11107" r="3974" t="0"/>
          <a:stretch/>
        </p:blipFill>
        <p:spPr>
          <a:xfrm rot="2">
            <a:off x="4795850" y="1"/>
            <a:ext cx="434815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6"/>
          <p:cNvSpPr txBox="1"/>
          <p:nvPr>
            <p:ph type="title"/>
          </p:nvPr>
        </p:nvSpPr>
        <p:spPr>
          <a:xfrm>
            <a:off x="449250" y="615100"/>
            <a:ext cx="4253100" cy="9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Invoice</a:t>
            </a:r>
            <a:endParaRPr sz="5000"/>
          </a:p>
        </p:txBody>
      </p:sp>
      <p:sp>
        <p:nvSpPr>
          <p:cNvPr id="271" name="Google Shape;271;p36"/>
          <p:cNvSpPr txBox="1"/>
          <p:nvPr>
            <p:ph idx="1" type="subTitle"/>
          </p:nvPr>
        </p:nvSpPr>
        <p:spPr>
          <a:xfrm>
            <a:off x="268700" y="2178606"/>
            <a:ext cx="3476400" cy="114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FFFFFF"/>
                </a:solidFill>
                <a:latin typeface="Chivo"/>
                <a:ea typeface="Chivo"/>
                <a:cs typeface="Chivo"/>
                <a:sym typeface="Chivo"/>
              </a:rPr>
              <a:t>An example on the invoice template, that we advise to use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2" name="Google Shape;272;p36"/>
          <p:cNvSpPr/>
          <p:nvPr/>
        </p:nvSpPr>
        <p:spPr>
          <a:xfrm flipH="1">
            <a:off x="8439417" y="-249501"/>
            <a:ext cx="704591" cy="1147449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dk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6"/>
          <p:cNvSpPr/>
          <p:nvPr/>
        </p:nvSpPr>
        <p:spPr>
          <a:xfrm flipH="1" rot="-1799899">
            <a:off x="7995677" y="-491653"/>
            <a:ext cx="704582" cy="1147434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4" name="Google Shape;27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1006" y="0"/>
            <a:ext cx="515293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7"/>
          <p:cNvSpPr txBox="1"/>
          <p:nvPr>
            <p:ph type="title"/>
          </p:nvPr>
        </p:nvSpPr>
        <p:spPr>
          <a:xfrm>
            <a:off x="534600" y="526625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Negotiations</a:t>
            </a:r>
            <a:endParaRPr/>
          </a:p>
        </p:txBody>
      </p:sp>
      <p:sp>
        <p:nvSpPr>
          <p:cNvPr id="280" name="Google Shape;280;p37"/>
          <p:cNvSpPr txBox="1"/>
          <p:nvPr>
            <p:ph idx="1" type="subTitle"/>
          </p:nvPr>
        </p:nvSpPr>
        <p:spPr>
          <a:xfrm>
            <a:off x="1384075" y="1855349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Create the relationship</a:t>
            </a:r>
            <a:endParaRPr sz="1600"/>
          </a:p>
        </p:txBody>
      </p:sp>
      <p:sp>
        <p:nvSpPr>
          <p:cNvPr id="281" name="Google Shape;281;p37"/>
          <p:cNvSpPr txBox="1"/>
          <p:nvPr>
            <p:ph idx="3" type="subTitle"/>
          </p:nvPr>
        </p:nvSpPr>
        <p:spPr>
          <a:xfrm>
            <a:off x="3716100" y="1855362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Avoid hostility </a:t>
            </a:r>
            <a:endParaRPr sz="1700"/>
          </a:p>
        </p:txBody>
      </p:sp>
      <p:sp>
        <p:nvSpPr>
          <p:cNvPr id="282" name="Google Shape;282;p37"/>
          <p:cNvSpPr txBox="1"/>
          <p:nvPr>
            <p:ph idx="5" type="subTitle"/>
          </p:nvPr>
        </p:nvSpPr>
        <p:spPr>
          <a:xfrm>
            <a:off x="6048125" y="2084774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Weigh your claim against the relationship</a:t>
            </a:r>
            <a:endParaRPr sz="1600"/>
          </a:p>
        </p:txBody>
      </p:sp>
      <p:sp>
        <p:nvSpPr>
          <p:cNvPr id="283" name="Google Shape;283;p37"/>
          <p:cNvSpPr txBox="1"/>
          <p:nvPr>
            <p:ph idx="7" type="subTitle"/>
          </p:nvPr>
        </p:nvSpPr>
        <p:spPr>
          <a:xfrm>
            <a:off x="1384075" y="3810630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Create value</a:t>
            </a:r>
            <a:endParaRPr sz="1600"/>
          </a:p>
        </p:txBody>
      </p:sp>
      <p:sp>
        <p:nvSpPr>
          <p:cNvPr id="284" name="Google Shape;284;p37"/>
          <p:cNvSpPr txBox="1"/>
          <p:nvPr>
            <p:ph idx="9" type="subTitle"/>
          </p:nvPr>
        </p:nvSpPr>
        <p:spPr>
          <a:xfrm>
            <a:off x="3716100" y="3942505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Design the right forum</a:t>
            </a:r>
            <a:endParaRPr sz="1600"/>
          </a:p>
        </p:txBody>
      </p:sp>
      <p:sp>
        <p:nvSpPr>
          <p:cNvPr id="285" name="Google Shape;285;p37"/>
          <p:cNvSpPr txBox="1"/>
          <p:nvPr>
            <p:ph idx="14" type="subTitle"/>
          </p:nvPr>
        </p:nvSpPr>
        <p:spPr>
          <a:xfrm>
            <a:off x="6048125" y="3942505"/>
            <a:ext cx="17118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Find common ground</a:t>
            </a:r>
            <a:endParaRPr sz="1600"/>
          </a:p>
        </p:txBody>
      </p:sp>
      <p:sp>
        <p:nvSpPr>
          <p:cNvPr id="286" name="Google Shape;286;p37"/>
          <p:cNvSpPr/>
          <p:nvPr/>
        </p:nvSpPr>
        <p:spPr>
          <a:xfrm>
            <a:off x="6629700" y="3125562"/>
            <a:ext cx="548651" cy="485321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37"/>
          <p:cNvSpPr/>
          <p:nvPr/>
        </p:nvSpPr>
        <p:spPr>
          <a:xfrm>
            <a:off x="4297674" y="1198983"/>
            <a:ext cx="548652" cy="548630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37"/>
          <p:cNvSpPr/>
          <p:nvPr/>
        </p:nvSpPr>
        <p:spPr>
          <a:xfrm>
            <a:off x="6629699" y="1198982"/>
            <a:ext cx="548651" cy="548633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7"/>
          <p:cNvSpPr/>
          <p:nvPr/>
        </p:nvSpPr>
        <p:spPr>
          <a:xfrm flipH="1">
            <a:off x="4411979" y="3093897"/>
            <a:ext cx="320041" cy="548652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0" name="Google Shape;290;p37"/>
          <p:cNvGrpSpPr/>
          <p:nvPr/>
        </p:nvGrpSpPr>
        <p:grpSpPr>
          <a:xfrm flipH="1">
            <a:off x="1992414" y="3093909"/>
            <a:ext cx="495122" cy="548627"/>
            <a:chOff x="-39792875" y="1971800"/>
            <a:chExt cx="290650" cy="319025"/>
          </a:xfrm>
        </p:grpSpPr>
        <p:sp>
          <p:nvSpPr>
            <p:cNvPr id="291" name="Google Shape;291;p37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7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3" name="Google Shape;293;p37"/>
          <p:cNvGrpSpPr/>
          <p:nvPr/>
        </p:nvGrpSpPr>
        <p:grpSpPr>
          <a:xfrm>
            <a:off x="1938857" y="1162936"/>
            <a:ext cx="548659" cy="548615"/>
            <a:chOff x="-46404975" y="1966100"/>
            <a:chExt cx="302475" cy="297950"/>
          </a:xfrm>
        </p:grpSpPr>
        <p:sp>
          <p:nvSpPr>
            <p:cNvPr id="294" name="Google Shape;294;p37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  <p:sp>
          <p:nvSpPr>
            <p:cNvPr id="295" name="Google Shape;295;p37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  <p:sp>
          <p:nvSpPr>
            <p:cNvPr id="296" name="Google Shape;296;p37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  <p:sp>
          <p:nvSpPr>
            <p:cNvPr id="297" name="Google Shape;297;p37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6"/>
                </a:solidFill>
                <a:highlight>
                  <a:schemeClr val="accent6"/>
                </a:highlight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38"/>
          <p:cNvPicPr preferRelativeResize="0"/>
          <p:nvPr/>
        </p:nvPicPr>
        <p:blipFill rotWithShape="1">
          <a:blip r:embed="rId3">
            <a:alphaModFix/>
          </a:blip>
          <a:srcRect b="3516" l="66248" r="0" t="7221"/>
          <a:stretch/>
        </p:blipFill>
        <p:spPr>
          <a:xfrm>
            <a:off x="5686425" y="0"/>
            <a:ext cx="34575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38"/>
          <p:cNvSpPr txBox="1"/>
          <p:nvPr>
            <p:ph type="title"/>
          </p:nvPr>
        </p:nvSpPr>
        <p:spPr>
          <a:xfrm>
            <a:off x="534600" y="526625"/>
            <a:ext cx="80748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our course about?</a:t>
            </a:r>
            <a:endParaRPr/>
          </a:p>
        </p:txBody>
      </p:sp>
      <p:sp>
        <p:nvSpPr>
          <p:cNvPr id="304" name="Google Shape;304;p38"/>
          <p:cNvSpPr txBox="1"/>
          <p:nvPr>
            <p:ph idx="1" type="subTitle"/>
          </p:nvPr>
        </p:nvSpPr>
        <p:spPr>
          <a:xfrm>
            <a:off x="534600" y="1423200"/>
            <a:ext cx="4037400" cy="31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Char char="●"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Project Management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Reasons for the project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goal of the project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shareholders and customers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Identification</a:t>
            </a: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of risks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Advantages of the project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Budgeting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Time management</a:t>
            </a:r>
            <a:r>
              <a:rPr lang="en" sz="18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8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38"/>
          <p:cNvSpPr/>
          <p:nvPr/>
        </p:nvSpPr>
        <p:spPr>
          <a:xfrm flipH="1">
            <a:off x="8439417" y="-249501"/>
            <a:ext cx="704591" cy="1147449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accen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38"/>
          <p:cNvSpPr/>
          <p:nvPr/>
        </p:nvSpPr>
        <p:spPr>
          <a:xfrm flipH="1" rot="-1799899">
            <a:off x="7995677" y="-491653"/>
            <a:ext cx="704582" cy="1147434"/>
          </a:xfrm>
          <a:custGeom>
            <a:rect b="b" l="l" r="r" t="t"/>
            <a:pathLst>
              <a:path extrusionOk="0" h="29281" w="17980">
                <a:moveTo>
                  <a:pt x="4732" y="1"/>
                </a:moveTo>
                <a:cubicBezTo>
                  <a:pt x="4187" y="1"/>
                  <a:pt x="3634" y="109"/>
                  <a:pt x="3102" y="337"/>
                </a:cubicBezTo>
                <a:cubicBezTo>
                  <a:pt x="1001" y="1204"/>
                  <a:pt x="0" y="3672"/>
                  <a:pt x="901" y="5774"/>
                </a:cubicBezTo>
                <a:lnTo>
                  <a:pt x="8239" y="23120"/>
                </a:lnTo>
                <a:cubicBezTo>
                  <a:pt x="8768" y="24404"/>
                  <a:pt x="10037" y="25174"/>
                  <a:pt x="11360" y="25174"/>
                </a:cubicBezTo>
                <a:cubicBezTo>
                  <a:pt x="11790" y="25174"/>
                  <a:pt x="12225" y="25093"/>
                  <a:pt x="12643" y="24921"/>
                </a:cubicBezTo>
                <a:cubicBezTo>
                  <a:pt x="14344" y="24187"/>
                  <a:pt x="15144" y="22219"/>
                  <a:pt x="14410" y="20518"/>
                </a:cubicBezTo>
                <a:lnTo>
                  <a:pt x="8840" y="7342"/>
                </a:lnTo>
                <a:cubicBezTo>
                  <a:pt x="8766" y="7169"/>
                  <a:pt x="8619" y="7070"/>
                  <a:pt x="8467" y="7070"/>
                </a:cubicBezTo>
                <a:cubicBezTo>
                  <a:pt x="8413" y="7070"/>
                  <a:pt x="8358" y="7082"/>
                  <a:pt x="8306" y="7108"/>
                </a:cubicBezTo>
                <a:cubicBezTo>
                  <a:pt x="8073" y="7208"/>
                  <a:pt x="7973" y="7442"/>
                  <a:pt x="8073" y="7642"/>
                </a:cubicBezTo>
                <a:lnTo>
                  <a:pt x="13643" y="20818"/>
                </a:lnTo>
                <a:cubicBezTo>
                  <a:pt x="14177" y="22119"/>
                  <a:pt x="13577" y="23587"/>
                  <a:pt x="12309" y="24154"/>
                </a:cubicBezTo>
                <a:cubicBezTo>
                  <a:pt x="11996" y="24286"/>
                  <a:pt x="11669" y="24348"/>
                  <a:pt x="11345" y="24348"/>
                </a:cubicBezTo>
                <a:cubicBezTo>
                  <a:pt x="10359" y="24348"/>
                  <a:pt x="9409" y="23766"/>
                  <a:pt x="9007" y="22786"/>
                </a:cubicBezTo>
                <a:lnTo>
                  <a:pt x="1668" y="5440"/>
                </a:lnTo>
                <a:cubicBezTo>
                  <a:pt x="934" y="3773"/>
                  <a:pt x="1735" y="1804"/>
                  <a:pt x="3436" y="1104"/>
                </a:cubicBezTo>
                <a:cubicBezTo>
                  <a:pt x="3857" y="919"/>
                  <a:pt x="4297" y="831"/>
                  <a:pt x="4730" y="831"/>
                </a:cubicBezTo>
                <a:cubicBezTo>
                  <a:pt x="6016" y="831"/>
                  <a:pt x="7249" y="1600"/>
                  <a:pt x="7772" y="2872"/>
                </a:cubicBezTo>
                <a:lnTo>
                  <a:pt x="16145" y="22653"/>
                </a:lnTo>
                <a:cubicBezTo>
                  <a:pt x="17046" y="24754"/>
                  <a:pt x="16045" y="27223"/>
                  <a:pt x="13943" y="28090"/>
                </a:cubicBezTo>
                <a:cubicBezTo>
                  <a:pt x="13403" y="28318"/>
                  <a:pt x="12844" y="28426"/>
                  <a:pt x="12295" y="28426"/>
                </a:cubicBezTo>
                <a:cubicBezTo>
                  <a:pt x="10674" y="28426"/>
                  <a:pt x="9146" y="27483"/>
                  <a:pt x="8473" y="25888"/>
                </a:cubicBezTo>
                <a:lnTo>
                  <a:pt x="1868" y="10277"/>
                </a:lnTo>
                <a:cubicBezTo>
                  <a:pt x="1789" y="10119"/>
                  <a:pt x="1626" y="10023"/>
                  <a:pt x="1463" y="10023"/>
                </a:cubicBezTo>
                <a:cubicBezTo>
                  <a:pt x="1419" y="10023"/>
                  <a:pt x="1376" y="10030"/>
                  <a:pt x="1334" y="10044"/>
                </a:cubicBezTo>
                <a:cubicBezTo>
                  <a:pt x="1101" y="10144"/>
                  <a:pt x="1001" y="10377"/>
                  <a:pt x="1101" y="10611"/>
                </a:cubicBezTo>
                <a:lnTo>
                  <a:pt x="7706" y="26222"/>
                </a:lnTo>
                <a:cubicBezTo>
                  <a:pt x="8508" y="28129"/>
                  <a:pt x="10368" y="29280"/>
                  <a:pt x="12319" y="29280"/>
                </a:cubicBezTo>
                <a:cubicBezTo>
                  <a:pt x="12962" y="29280"/>
                  <a:pt x="13615" y="29155"/>
                  <a:pt x="14244" y="28891"/>
                </a:cubicBezTo>
                <a:cubicBezTo>
                  <a:pt x="16812" y="27790"/>
                  <a:pt x="17980" y="24854"/>
                  <a:pt x="16912" y="22319"/>
                </a:cubicBezTo>
                <a:lnTo>
                  <a:pt x="8540" y="2538"/>
                </a:lnTo>
                <a:cubicBezTo>
                  <a:pt x="7867" y="944"/>
                  <a:pt x="6338" y="1"/>
                  <a:pt x="4732" y="1"/>
                </a:cubicBezTo>
                <a:close/>
              </a:path>
            </a:pathLst>
          </a:custGeom>
          <a:solidFill>
            <a:schemeClr val="lt2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rganize Your Files Week by Slidesgo">
  <a:themeElements>
    <a:clrScheme name="Simple Light">
      <a:dk1>
        <a:srgbClr val="47ADC2"/>
      </a:dk1>
      <a:lt1>
        <a:srgbClr val="FF8FEA"/>
      </a:lt1>
      <a:dk2>
        <a:srgbClr val="FFAB5C"/>
      </a:dk2>
      <a:lt2>
        <a:srgbClr val="6C569C"/>
      </a:lt2>
      <a:accent1>
        <a:srgbClr val="A6FD9A"/>
      </a:accent1>
      <a:accent2>
        <a:srgbClr val="47ADC2"/>
      </a:accent2>
      <a:accent3>
        <a:srgbClr val="FF8FEA"/>
      </a:accent3>
      <a:accent4>
        <a:srgbClr val="FD9E6E"/>
      </a:accent4>
      <a:accent5>
        <a:srgbClr val="FFFFFF"/>
      </a:accent5>
      <a:accent6>
        <a:srgbClr val="FFE88B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